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3" r:id="rId3"/>
    <p:sldMasterId id="2147483735" r:id="rId4"/>
    <p:sldMasterId id="2147484056" r:id="rId5"/>
    <p:sldMasterId id="2147484086" r:id="rId6"/>
    <p:sldMasterId id="2147484098" r:id="rId7"/>
    <p:sldMasterId id="2147484167" r:id="rId8"/>
    <p:sldMasterId id="2147484179" r:id="rId9"/>
    <p:sldMasterId id="2147484192" r:id="rId10"/>
    <p:sldMasterId id="2147484203" r:id="rId11"/>
  </p:sldMasterIdLst>
  <p:notesMasterIdLst>
    <p:notesMasterId r:id="rId104"/>
  </p:notesMasterIdLst>
  <p:sldIdLst>
    <p:sldId id="269" r:id="rId12"/>
    <p:sldId id="4161" r:id="rId13"/>
    <p:sldId id="4162" r:id="rId14"/>
    <p:sldId id="4145" r:id="rId15"/>
    <p:sldId id="4147" r:id="rId16"/>
    <p:sldId id="4148" r:id="rId17"/>
    <p:sldId id="4149" r:id="rId18"/>
    <p:sldId id="4150" r:id="rId19"/>
    <p:sldId id="4151" r:id="rId20"/>
    <p:sldId id="5250" r:id="rId21"/>
    <p:sldId id="4152" r:id="rId22"/>
    <p:sldId id="4153" r:id="rId23"/>
    <p:sldId id="4154" r:id="rId24"/>
    <p:sldId id="4160" r:id="rId25"/>
    <p:sldId id="4159" r:id="rId26"/>
    <p:sldId id="2633" r:id="rId27"/>
    <p:sldId id="5249" r:id="rId28"/>
    <p:sldId id="5246" r:id="rId29"/>
    <p:sldId id="1211" r:id="rId30"/>
    <p:sldId id="4137" r:id="rId31"/>
    <p:sldId id="1212" r:id="rId32"/>
    <p:sldId id="4141" r:id="rId33"/>
    <p:sldId id="4140" r:id="rId34"/>
    <p:sldId id="1210" r:id="rId35"/>
    <p:sldId id="4138" r:id="rId36"/>
    <p:sldId id="1202" r:id="rId37"/>
    <p:sldId id="1334" r:id="rId38"/>
    <p:sldId id="4139" r:id="rId39"/>
    <p:sldId id="5245" r:id="rId40"/>
    <p:sldId id="3567" r:id="rId41"/>
    <p:sldId id="5242" r:id="rId42"/>
    <p:sldId id="5244" r:id="rId43"/>
    <p:sldId id="2733" r:id="rId44"/>
    <p:sldId id="1455" r:id="rId45"/>
    <p:sldId id="5239" r:id="rId46"/>
    <p:sldId id="5240" r:id="rId47"/>
    <p:sldId id="5233" r:id="rId48"/>
    <p:sldId id="5238" r:id="rId49"/>
    <p:sldId id="5237" r:id="rId50"/>
    <p:sldId id="5243" r:id="rId51"/>
    <p:sldId id="3987" r:id="rId52"/>
    <p:sldId id="4163" r:id="rId53"/>
    <p:sldId id="881" r:id="rId54"/>
    <p:sldId id="2963" r:id="rId55"/>
    <p:sldId id="4171" r:id="rId56"/>
    <p:sldId id="5225" r:id="rId57"/>
    <p:sldId id="5235" r:id="rId58"/>
    <p:sldId id="4172" r:id="rId59"/>
    <p:sldId id="4173" r:id="rId60"/>
    <p:sldId id="5224" r:id="rId61"/>
    <p:sldId id="5230" r:id="rId62"/>
    <p:sldId id="5234" r:id="rId63"/>
    <p:sldId id="5232" r:id="rId64"/>
    <p:sldId id="5248" r:id="rId65"/>
    <p:sldId id="4169" r:id="rId66"/>
    <p:sldId id="4168" r:id="rId67"/>
    <p:sldId id="386" r:id="rId68"/>
    <p:sldId id="5226" r:id="rId69"/>
    <p:sldId id="4167" r:id="rId70"/>
    <p:sldId id="5227" r:id="rId71"/>
    <p:sldId id="4170" r:id="rId72"/>
    <p:sldId id="3914" r:id="rId73"/>
    <p:sldId id="387" r:id="rId74"/>
    <p:sldId id="3023" r:id="rId75"/>
    <p:sldId id="5247" r:id="rId76"/>
    <p:sldId id="697" r:id="rId77"/>
    <p:sldId id="5241" r:id="rId78"/>
    <p:sldId id="4136" r:id="rId79"/>
    <p:sldId id="5221" r:id="rId80"/>
    <p:sldId id="5229" r:id="rId81"/>
    <p:sldId id="4143" r:id="rId82"/>
    <p:sldId id="1195" r:id="rId83"/>
    <p:sldId id="3017" r:id="rId84"/>
    <p:sldId id="579" r:id="rId85"/>
    <p:sldId id="2991" r:id="rId86"/>
    <p:sldId id="2393" r:id="rId87"/>
    <p:sldId id="1454" r:id="rId88"/>
    <p:sldId id="2612" r:id="rId89"/>
    <p:sldId id="3175" r:id="rId90"/>
    <p:sldId id="3181" r:id="rId91"/>
    <p:sldId id="3187" r:id="rId92"/>
    <p:sldId id="3177" r:id="rId93"/>
    <p:sldId id="3178" r:id="rId94"/>
    <p:sldId id="3179" r:id="rId95"/>
    <p:sldId id="3359" r:id="rId96"/>
    <p:sldId id="4142" r:id="rId97"/>
    <p:sldId id="3988" r:id="rId98"/>
    <p:sldId id="3989" r:id="rId99"/>
    <p:sldId id="3186" r:id="rId100"/>
    <p:sldId id="3990" r:id="rId101"/>
    <p:sldId id="3991" r:id="rId102"/>
    <p:sldId id="3185"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199" autoAdjust="0"/>
  </p:normalViewPr>
  <p:slideViewPr>
    <p:cSldViewPr snapToGrid="0">
      <p:cViewPr varScale="1">
        <p:scale>
          <a:sx n="99" d="100"/>
          <a:sy n="99" d="100"/>
        </p:scale>
        <p:origin x="234" y="72"/>
      </p:cViewPr>
      <p:guideLst/>
    </p:cSldViewPr>
  </p:slideViewPr>
  <p:outlineViewPr>
    <p:cViewPr>
      <p:scale>
        <a:sx n="33" d="100"/>
        <a:sy n="33" d="100"/>
      </p:scale>
      <p:origin x="0" y="-26052"/>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0740C-4F89-4C1B-B144-023B086BC811}" type="datetimeFigureOut">
              <a:rPr lang="en-US" smtClean="0"/>
              <a:t>5/20/2023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5501-DD45-45E3-A026-98505763974A}" type="slidenum">
              <a:rPr lang="en-US" smtClean="0"/>
              <a:t>‹#›</a:t>
            </a:fld>
            <a:endParaRPr lang="en-US"/>
          </a:p>
        </p:txBody>
      </p:sp>
    </p:spTree>
    <p:extLst>
      <p:ext uri="{BB962C8B-B14F-4D97-AF65-F5344CB8AC3E}">
        <p14:creationId xmlns:p14="http://schemas.microsoft.com/office/powerpoint/2010/main" val="2739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C5501-DD45-45E3-A026-98505763974A}" type="slidenum">
              <a:rPr lang="en-US" smtClean="0"/>
              <a:t>18</a:t>
            </a:fld>
            <a:endParaRPr lang="en-US"/>
          </a:p>
        </p:txBody>
      </p:sp>
    </p:spTree>
    <p:extLst>
      <p:ext uri="{BB962C8B-B14F-4D97-AF65-F5344CB8AC3E}">
        <p14:creationId xmlns:p14="http://schemas.microsoft.com/office/powerpoint/2010/main" val="72682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8C996B-AA4D-4CD5-BF90-8EA4442012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66466" name="Rectangle 2050"/>
          <p:cNvSpPr>
            <a:spLocks noGrp="1" noRot="1" noChangeAspect="1" noChangeArrowheads="1" noTextEdit="1"/>
          </p:cNvSpPr>
          <p:nvPr>
            <p:ph type="sldImg"/>
          </p:nvPr>
        </p:nvSpPr>
        <p:spPr>
          <a:ln/>
        </p:spPr>
      </p:sp>
      <p:sp>
        <p:nvSpPr>
          <p:cNvPr id="2366467" name="Rectangle 2051"/>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BEF5F-7040-4B2F-8E3B-7EFEE4458E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042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C5501-DD45-45E3-A026-98505763974A}" type="slidenum">
              <a:rPr lang="en-US" smtClean="0"/>
              <a:t>29</a:t>
            </a:fld>
            <a:endParaRPr lang="en-US"/>
          </a:p>
        </p:txBody>
      </p:sp>
    </p:spTree>
    <p:extLst>
      <p:ext uri="{BB962C8B-B14F-4D97-AF65-F5344CB8AC3E}">
        <p14:creationId xmlns:p14="http://schemas.microsoft.com/office/powerpoint/2010/main" val="3425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271451-660C-4D40-8CFA-C198476F5FAD}" type="slidenum">
              <a:rPr kumimoji="0" lang="de-DE"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12642" name="Rectangle 2"/>
          <p:cNvSpPr txBox="1">
            <a:spLocks noGrp="1" noRot="1" noChangeAspect="1" noChangeArrowheads="1" noTextEdit="1"/>
          </p:cNvSpPr>
          <p:nvPr>
            <p:ph type="sldImg"/>
          </p:nvPr>
        </p:nvSpPr>
        <p:spPr>
          <a:xfrm>
            <a:off x="-16710025" y="-8693150"/>
            <a:ext cx="33421638" cy="18800763"/>
          </a:xfrm>
          <a:ln/>
        </p:spPr>
      </p:sp>
      <p:sp>
        <p:nvSpPr>
          <p:cNvPr id="112643" name="Rectangle 3"/>
          <p:cNvSpPr txBox="1">
            <a:spLocks noGrp="1" noChangeArrowheads="1"/>
          </p:cNvSpPr>
          <p:nvPr>
            <p:ph type="body" idx="1"/>
          </p:nvPr>
        </p:nvSpPr>
        <p:spPr>
          <a:xfrm>
            <a:off x="685800" y="4424086"/>
            <a:ext cx="5462588" cy="4099070"/>
          </a:xfrm>
          <a:ln/>
        </p:spPr>
        <p:txBody>
          <a:bodyPr wrap="none" anchor="ct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36660A-5C8A-48FF-BD65-0992B524E92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42562" name="Rectangle 2"/>
          <p:cNvSpPr>
            <a:spLocks noGrp="1" noRot="1" noChangeAspect="1" noChangeArrowheads="1" noTextEdit="1"/>
          </p:cNvSpPr>
          <p:nvPr>
            <p:ph type="sldImg"/>
          </p:nvPr>
        </p:nvSpPr>
        <p:spPr>
          <a:ln/>
        </p:spPr>
      </p:sp>
      <p:sp>
        <p:nvSpPr>
          <p:cNvPr id="544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F2D803-380F-4EE3-8A7D-465ED56A6A2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36802" name="Rectangle 2"/>
          <p:cNvSpPr>
            <a:spLocks noGrp="1" noRot="1" noChangeAspect="1" noChangeArrowheads="1" noTextEdit="1"/>
          </p:cNvSpPr>
          <p:nvPr>
            <p:ph type="sldImg"/>
          </p:nvPr>
        </p:nvSpPr>
        <p:spPr>
          <a:ln/>
        </p:spPr>
      </p:sp>
      <p:sp>
        <p:nvSpPr>
          <p:cNvPr id="263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7033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C5501-DD45-45E3-A026-98505763974A}" type="slidenum">
              <a:rPr lang="en-US" smtClean="0"/>
              <a:t>41</a:t>
            </a:fld>
            <a:endParaRPr lang="en-US"/>
          </a:p>
        </p:txBody>
      </p:sp>
    </p:spTree>
    <p:extLst>
      <p:ext uri="{BB962C8B-B14F-4D97-AF65-F5344CB8AC3E}">
        <p14:creationId xmlns:p14="http://schemas.microsoft.com/office/powerpoint/2010/main" val="203402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A16937D-4E5B-4B52-933E-14C6C328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CDCF74-6955-42F1-93B1-BA424CB294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EB2CB8DB-E76F-49C3-A82D-F9159B1AED60}"/>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F16B0F3A-C7C6-4C49-9521-FC252B79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C5501-DD45-45E3-A026-98505763974A}" type="slidenum">
              <a:rPr lang="en-US" smtClean="0"/>
              <a:t>54</a:t>
            </a:fld>
            <a:endParaRPr lang="en-US"/>
          </a:p>
        </p:txBody>
      </p:sp>
    </p:spTree>
    <p:extLst>
      <p:ext uri="{BB962C8B-B14F-4D97-AF65-F5344CB8AC3E}">
        <p14:creationId xmlns:p14="http://schemas.microsoft.com/office/powerpoint/2010/main" val="407270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BEF5F-7040-4B2F-8E3B-7EFEE4458E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A16937D-4E5B-4B52-933E-14C6C328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CDCF74-6955-42F1-93B1-BA424CB294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EB2CB8DB-E76F-49C3-A82D-F9159B1AED60}"/>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F16B0F3A-C7C6-4C49-9521-FC252B79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9337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4772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7419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C5501-DD45-45E3-A026-98505763974A}" type="slidenum">
              <a:rPr lang="en-US" smtClean="0"/>
              <a:t>65</a:t>
            </a:fld>
            <a:endParaRPr lang="en-US"/>
          </a:p>
        </p:txBody>
      </p:sp>
    </p:spTree>
    <p:extLst>
      <p:ext uri="{BB962C8B-B14F-4D97-AF65-F5344CB8AC3E}">
        <p14:creationId xmlns:p14="http://schemas.microsoft.com/office/powerpoint/2010/main" val="1592373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C53E2F-8AEE-48CA-B2AC-02D64E9CA1D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01474" name="Rectangle 2"/>
          <p:cNvSpPr>
            <a:spLocks noGrp="1" noRot="1" noChangeAspect="1" noChangeArrowheads="1" noTextEdit="1"/>
          </p:cNvSpPr>
          <p:nvPr>
            <p:ph type="sldImg"/>
          </p:nvPr>
        </p:nvSpPr>
        <p:spPr>
          <a:ln/>
        </p:spPr>
      </p:sp>
      <p:sp>
        <p:nvSpPr>
          <p:cNvPr id="100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6666E7-6848-4AC1-BC54-063E582970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40514" name="Rectangle 2"/>
          <p:cNvSpPr>
            <a:spLocks noGrp="1" noRot="1" noChangeAspect="1" noChangeArrowheads="1" noTextEdit="1"/>
          </p:cNvSpPr>
          <p:nvPr>
            <p:ph type="sldImg"/>
          </p:nvPr>
        </p:nvSpPr>
        <p:spPr>
          <a:ln/>
        </p:spPr>
      </p:sp>
      <p:sp>
        <p:nvSpPr>
          <p:cNvPr id="544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0BF921-07A7-4A80-9169-BCC7F148D5A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89986" name="Rectangle 2"/>
          <p:cNvSpPr>
            <a:spLocks noGrp="1" noRot="1" noChangeAspect="1" noChangeArrowheads="1" noTextEdit="1"/>
          </p:cNvSpPr>
          <p:nvPr>
            <p:ph type="sldImg"/>
          </p:nvPr>
        </p:nvSpPr>
        <p:spPr>
          <a:ln/>
        </p:spPr>
      </p:sp>
      <p:sp>
        <p:nvSpPr>
          <p:cNvPr id="208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147BFF-BC2E-42FC-8CC0-10FD3885325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744450" name="Rectangle 1026"/>
          <p:cNvSpPr>
            <a:spLocks noGrp="1" noRot="1" noChangeAspect="1" noChangeArrowheads="1" noTextEdit="1"/>
          </p:cNvSpPr>
          <p:nvPr>
            <p:ph type="sldImg"/>
          </p:nvPr>
        </p:nvSpPr>
        <p:spPr>
          <a:ln/>
        </p:spPr>
      </p:sp>
      <p:sp>
        <p:nvSpPr>
          <p:cNvPr id="74445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19459D-401E-44CF-816B-1CA1C404FFA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73538" name="Rectangle 2"/>
          <p:cNvSpPr>
            <a:spLocks noGrp="1" noRot="1" noChangeAspect="1" noChangeArrowheads="1" noTextEdit="1"/>
          </p:cNvSpPr>
          <p:nvPr>
            <p:ph type="sldImg"/>
          </p:nvPr>
        </p:nvSpPr>
        <p:spPr>
          <a:ln/>
        </p:spPr>
      </p:sp>
      <p:sp>
        <p:nvSpPr>
          <p:cNvPr id="467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1B393A-9044-4A88-AEA1-3EAD0FB7C4C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25538" name="Rectangle 1026"/>
          <p:cNvSpPr>
            <a:spLocks noGrp="1" noRot="1" noChangeAspect="1" noChangeArrowheads="1" noTextEdit="1"/>
          </p:cNvSpPr>
          <p:nvPr>
            <p:ph type="sldImg"/>
          </p:nvPr>
        </p:nvSpPr>
        <p:spPr>
          <a:ln/>
        </p:spPr>
      </p:sp>
      <p:sp>
        <p:nvSpPr>
          <p:cNvPr id="262553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BEF5F-7040-4B2F-8E3B-7EFEE4458E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7805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4072D-9D8B-4A75-8A37-2B622586326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3490" name="Rectangle 2"/>
          <p:cNvSpPr>
            <a:spLocks noGrp="1" noRot="1" noChangeAspect="1" noChangeArrowheads="1" noTextEdit="1"/>
          </p:cNvSpPr>
          <p:nvPr>
            <p:ph type="sldImg"/>
          </p:nvPr>
        </p:nvSpPr>
        <p:spPr>
          <a:xfrm>
            <a:off x="325438" y="698500"/>
            <a:ext cx="6208712" cy="3492500"/>
          </a:xfrm>
          <a:ln/>
        </p:spPr>
      </p:sp>
      <p:sp>
        <p:nvSpPr>
          <p:cNvPr id="51834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E63932-9388-497A-9F3E-FF0CE7FC388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EC754A-D4E4-4DC7-BF57-9E8353C243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DB04E9-AF48-44B0-BE7D-3217DADD759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265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8265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19F193-8A39-4AE4-BB97-F4F9284B27D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ABB790-7A34-4FD4-AF0F-795597C8919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5AC58A-0EDC-47D6-A95D-91F89731E11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B75AFF-D156-496E-800F-ACAF400F08A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8D1EAA-AC02-4291-BCAB-C962CA7A2FE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8C139-207E-4919-8690-02E8985AD61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133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1133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84A34B-E51F-4E9E-B7AB-13ACDE8F6E5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7394" name="Rectangle 2"/>
          <p:cNvSpPr>
            <a:spLocks noGrp="1" noRot="1" noChangeAspect="1" noChangeArrowheads="1" noTextEdit="1"/>
          </p:cNvSpPr>
          <p:nvPr>
            <p:ph type="sldImg"/>
          </p:nvPr>
        </p:nvSpPr>
        <p:spPr>
          <a:ln/>
        </p:spPr>
      </p:sp>
      <p:sp>
        <p:nvSpPr>
          <p:cNvPr id="210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184364-7548-4565-8856-BAB4E1B7B8B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491CE9-1505-40BB-B027-0E2FF88A4D7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F81B40-604E-4C31-AD58-217F399E571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BEF5F-7040-4B2F-8E3B-7EFEE4458E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2756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BEF5F-7040-4B2F-8E3B-7EFEE4458E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145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9905C4-4EA0-4D56-84D8-F524F51B934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5346" name="Rectangle 2"/>
          <p:cNvSpPr>
            <a:spLocks noGrp="1" noRot="1" noChangeAspect="1" noChangeArrowheads="1" noTextEdit="1"/>
          </p:cNvSpPr>
          <p:nvPr>
            <p:ph type="sldImg"/>
          </p:nvPr>
        </p:nvSpPr>
        <p:spPr>
          <a:ln/>
        </p:spPr>
      </p:sp>
      <p:sp>
        <p:nvSpPr>
          <p:cNvPr id="210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BEF5F-7040-4B2F-8E3B-7EFEE4458E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259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39D5C6-9B39-4D77-8FCB-2DAE4EEDEC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97154" name="Rectangle 2050"/>
          <p:cNvSpPr>
            <a:spLocks noGrp="1" noRot="1" noChangeAspect="1" noChangeArrowheads="1" noTextEdit="1"/>
          </p:cNvSpPr>
          <p:nvPr>
            <p:ph type="sldImg"/>
          </p:nvPr>
        </p:nvSpPr>
        <p:spPr>
          <a:ln/>
        </p:spPr>
      </p:sp>
      <p:sp>
        <p:nvSpPr>
          <p:cNvPr id="2097155" name="Rectangle 2051"/>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5/20/2023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814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5/20/2023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13894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973343-528A-4661-8744-1BC48FECC3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2911042"/>
      </p:ext>
    </p:extLst>
  </p:cSld>
  <p:clrMapOvr>
    <a:masterClrMapping/>
  </p:clrMapOvr>
  <p:transition spd="med">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28EC04-DD59-425A-98C3-292FD58C9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318904"/>
      </p:ext>
    </p:extLst>
  </p:cSld>
  <p:clrMapOvr>
    <a:masterClrMapping/>
  </p:clrMapOvr>
  <p:transition spd="med">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303CA2-CF41-4894-9BAA-C23292F51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973485"/>
      </p:ext>
    </p:extLst>
  </p:cSld>
  <p:clrMapOvr>
    <a:masterClrMapping/>
  </p:clrMapOvr>
  <p:transition spd="med">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3BAFCD-CF56-4589-AC84-163FD93CEC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298940"/>
      </p:ext>
    </p:extLst>
  </p:cSld>
  <p:clrMapOvr>
    <a:masterClrMapping/>
  </p:clrMapOvr>
  <p:transition spd="med">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EA2021-737A-4D1C-8528-581AA0765E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6895002"/>
      </p:ext>
    </p:extLst>
  </p:cSld>
  <p:clrMapOvr>
    <a:masterClrMapping/>
  </p:clrMapOvr>
  <p:transition spd="med">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92814B-8EDE-4687-B7AF-D19C952E8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4837446"/>
      </p:ext>
    </p:extLst>
  </p:cSld>
  <p:clrMapOvr>
    <a:masterClrMapping/>
  </p:clrMapOvr>
  <p:transition spd="med">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1DC00-0616-41EF-A83E-9DBCC1B16C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7575724"/>
      </p:ext>
    </p:extLst>
  </p:cSld>
  <p:clrMapOvr>
    <a:masterClrMapping/>
  </p:clrMapOvr>
  <p:transition spd="med">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24DF1B0-16E5-465D-8B65-7660EF8DC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754766"/>
      </p:ext>
    </p:extLst>
  </p:cSld>
  <p:clrMapOvr>
    <a:masterClrMapping/>
  </p:clrMapOvr>
  <p:transition spd="med">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23F436-2C7D-4178-922D-8E418DEDA9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187996"/>
      </p:ext>
    </p:extLst>
  </p:cSld>
  <p:clrMapOvr>
    <a:masterClrMapping/>
  </p:clrMapOvr>
  <p:transition spd="med">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1A59F4-64DD-4827-AF38-6C3813B06E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254983"/>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5/20/2023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13810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0285DD-A46E-42DD-85B6-E55BF4F954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752104"/>
      </p:ext>
    </p:extLst>
  </p:cSld>
  <p:clrMapOvr>
    <a:masterClrMapping/>
  </p:clrMapOvr>
  <p:transition spd="med">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F9D750-3A70-4B24-A80B-6006F9D6691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014226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4776FB-64C0-405F-B004-7BC6024A01A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747678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D4910-CBFD-40C4-832B-DA66A1143E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8613004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3A8689-D84D-49BA-87E0-9026F89CBD3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968390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1343A9B-A2CF-4630-A6D7-B39269ABACA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026287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98763C-CA60-4F07-B652-D5D1913D43F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8336450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C8D62E6-8000-417A-A5AF-BD6A9B3EAED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4549694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63D9B5-83AC-482A-B1FE-26609F3A9E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3534596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8B3217-2A5E-428D-B680-1BE52E36FD4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837372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A5FE3E-FBFE-47CC-9858-4437304364C8}" type="datetimeFigureOut">
              <a:rPr lang="en-US" smtClean="0"/>
              <a:t>5/20/2023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730638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9E303F-B3A5-4200-889F-5ECA21F30C6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05596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B56164-3295-4DC3-B442-9D8D5E3A5AF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989287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0B8DABF5-0DDC-42E3-B06A-40B1A337626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8586342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8430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759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358226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4000982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6960025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6766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303558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5/20/2023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35874292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9298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8262158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6861954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2751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009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38494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797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79357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7954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81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5FE3E-FBFE-47CC-9858-4437304364C8}" type="datetimeFigureOut">
              <a:rPr lang="en-US" smtClean="0"/>
              <a:t>5/20/2023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863959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83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8299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6044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03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0A5FE3E-FBFE-47CC-9858-4437304364C8}" type="datetimeFigureOut">
              <a:rPr lang="en-US" smtClean="0"/>
              <a:t>5/20/2023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969918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5FE3E-FBFE-47CC-9858-4437304364C8}" type="datetimeFigureOut">
              <a:rPr lang="en-US" smtClean="0"/>
              <a:t>5/20/2023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09584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5FE3E-FBFE-47CC-9858-4437304364C8}" type="datetimeFigureOut">
              <a:rPr lang="en-US" smtClean="0"/>
              <a:t>5/20/2023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867764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5FE3E-FBFE-47CC-9858-4437304364C8}" type="datetimeFigureOut">
              <a:rPr lang="en-US" smtClean="0"/>
              <a:t>5/20/2023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2964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5/20/2023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426346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5/20/2023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0764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5/20/2023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3818741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5/20/2023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47612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5/20/2023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012267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5/20/2023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1915962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5436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5/20/2023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105007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01415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5/20/2023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9169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5/20/2023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48228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5/20/2023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727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5/20/2023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8253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5/20/2023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1325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5/20/2023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7815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80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5488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322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8950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9548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227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9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39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5/20/2023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35966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483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17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7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41753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430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935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615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36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3D55723-EB0C-44BC-A7D7-D11E8F205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784A0-C87E-4804-825C-C3F5CC4B0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5F9DC-8FCF-43DF-9F5B-54BD706247B4}"/>
              </a:ext>
            </a:extLst>
          </p:cNvPr>
          <p:cNvSpPr>
            <a:spLocks noGrp="1" noChangeArrowheads="1"/>
          </p:cNvSpPr>
          <p:nvPr>
            <p:ph type="sldNum" sz="quarter" idx="12"/>
          </p:nvPr>
        </p:nvSpPr>
        <p:spPr>
          <a:ln/>
        </p:spPr>
        <p:txBody>
          <a:bodyPr/>
          <a:lstStyle>
            <a:lvl1pPr>
              <a:defRPr/>
            </a:lvl1pPr>
          </a:lstStyle>
          <a:p>
            <a:fld id="{7BFEEFE7-8BD7-4793-9DEA-01B7C2744C23}" type="slidenum">
              <a:rPr lang="en-US" altLang="en-US"/>
              <a:pPr/>
              <a:t>‹#›</a:t>
            </a:fld>
            <a:endParaRPr lang="en-US" altLang="en-US"/>
          </a:p>
        </p:txBody>
      </p:sp>
    </p:spTree>
    <p:extLst>
      <p:ext uri="{BB962C8B-B14F-4D97-AF65-F5344CB8AC3E}">
        <p14:creationId xmlns:p14="http://schemas.microsoft.com/office/powerpoint/2010/main" val="2793718937"/>
      </p:ext>
    </p:extLst>
  </p:cSld>
  <p:clrMapOvr>
    <a:masterClrMapping/>
  </p:clrMapOvr>
  <p:transition spd="slow" advTm="16000">
    <p:random/>
    <p:sndAc>
      <p:stSnd>
        <p:snd r:embed="rId1" name="projctor.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1347F4-7FBC-4FFC-8570-AD09DD0D72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5C311-0E6B-4E9B-8338-491D50CC9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8239C5-7FC6-4A4E-BB97-DF31DC1A4851}"/>
              </a:ext>
            </a:extLst>
          </p:cNvPr>
          <p:cNvSpPr>
            <a:spLocks noGrp="1" noChangeArrowheads="1"/>
          </p:cNvSpPr>
          <p:nvPr>
            <p:ph type="sldNum" sz="quarter" idx="12"/>
          </p:nvPr>
        </p:nvSpPr>
        <p:spPr>
          <a:ln/>
        </p:spPr>
        <p:txBody>
          <a:bodyPr/>
          <a:lstStyle>
            <a:lvl1pPr>
              <a:defRPr/>
            </a:lvl1pPr>
          </a:lstStyle>
          <a:p>
            <a:fld id="{CB6CC83B-4773-4D7B-ACD4-F958CD0DDFBE}" type="slidenum">
              <a:rPr lang="en-US" altLang="en-US"/>
              <a:pPr/>
              <a:t>‹#›</a:t>
            </a:fld>
            <a:endParaRPr lang="en-US" altLang="en-US"/>
          </a:p>
        </p:txBody>
      </p:sp>
    </p:spTree>
    <p:extLst>
      <p:ext uri="{BB962C8B-B14F-4D97-AF65-F5344CB8AC3E}">
        <p14:creationId xmlns:p14="http://schemas.microsoft.com/office/powerpoint/2010/main" val="987096028"/>
      </p:ext>
    </p:extLst>
  </p:cSld>
  <p:clrMapOvr>
    <a:masterClrMapping/>
  </p:clrMapOvr>
  <p:transition spd="slow" advTm="16000">
    <p:random/>
    <p:sndAc>
      <p:stSnd>
        <p:snd r:embed="rId1" name="projctor.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5/20/2023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83935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D8678-604D-4A11-A052-9BFEE0CB9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5D1ABC-3811-433F-9BE6-08F58F230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53ADA-F958-4A1F-89EA-F1D35B322807}"/>
              </a:ext>
            </a:extLst>
          </p:cNvPr>
          <p:cNvSpPr>
            <a:spLocks noGrp="1" noChangeArrowheads="1"/>
          </p:cNvSpPr>
          <p:nvPr>
            <p:ph type="sldNum" sz="quarter" idx="12"/>
          </p:nvPr>
        </p:nvSpPr>
        <p:spPr>
          <a:ln/>
        </p:spPr>
        <p:txBody>
          <a:bodyPr/>
          <a:lstStyle>
            <a:lvl1pPr>
              <a:defRPr/>
            </a:lvl1pPr>
          </a:lstStyle>
          <a:p>
            <a:fld id="{FCBC0039-923F-4DA5-A115-5C94BC2F988A}" type="slidenum">
              <a:rPr lang="en-US" altLang="en-US"/>
              <a:pPr/>
              <a:t>‹#›</a:t>
            </a:fld>
            <a:endParaRPr lang="en-US" altLang="en-US"/>
          </a:p>
        </p:txBody>
      </p:sp>
    </p:spTree>
    <p:extLst>
      <p:ext uri="{BB962C8B-B14F-4D97-AF65-F5344CB8AC3E}">
        <p14:creationId xmlns:p14="http://schemas.microsoft.com/office/powerpoint/2010/main" val="577730874"/>
      </p:ext>
    </p:extLst>
  </p:cSld>
  <p:clrMapOvr>
    <a:masterClrMapping/>
  </p:clrMapOvr>
  <p:transition spd="slow" advTm="16000">
    <p:random/>
    <p:sndAc>
      <p:stSnd>
        <p:snd r:embed="rId1" name="projctor.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2DD897-BB67-499F-8A69-E868DE77BB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791418-8A1B-4B4D-A4CE-8286AE9BF4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C5EB86-F012-42C3-AF99-652F8E6D5318}"/>
              </a:ext>
            </a:extLst>
          </p:cNvPr>
          <p:cNvSpPr>
            <a:spLocks noGrp="1" noChangeArrowheads="1"/>
          </p:cNvSpPr>
          <p:nvPr>
            <p:ph type="sldNum" sz="quarter" idx="12"/>
          </p:nvPr>
        </p:nvSpPr>
        <p:spPr>
          <a:ln/>
        </p:spPr>
        <p:txBody>
          <a:bodyPr/>
          <a:lstStyle>
            <a:lvl1pPr>
              <a:defRPr/>
            </a:lvl1pPr>
          </a:lstStyle>
          <a:p>
            <a:fld id="{A5E8BBE7-0434-4EF3-B4AD-CCE1802C914D}" type="slidenum">
              <a:rPr lang="en-US" altLang="en-US"/>
              <a:pPr/>
              <a:t>‹#›</a:t>
            </a:fld>
            <a:endParaRPr lang="en-US" altLang="en-US"/>
          </a:p>
        </p:txBody>
      </p:sp>
    </p:spTree>
    <p:extLst>
      <p:ext uri="{BB962C8B-B14F-4D97-AF65-F5344CB8AC3E}">
        <p14:creationId xmlns:p14="http://schemas.microsoft.com/office/powerpoint/2010/main" val="1253115814"/>
      </p:ext>
    </p:extLst>
  </p:cSld>
  <p:clrMapOvr>
    <a:masterClrMapping/>
  </p:clrMapOvr>
  <p:transition spd="slow" advTm="16000">
    <p:random/>
    <p:sndAc>
      <p:stSnd>
        <p:snd r:embed="rId1" name="projctor.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E25F93-E87E-473A-B538-C093F199E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0F8EC5-BCCF-45E8-8110-2AF27B4CB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4B832F-81E9-45D9-8272-088E1F113D3E}"/>
              </a:ext>
            </a:extLst>
          </p:cNvPr>
          <p:cNvSpPr>
            <a:spLocks noGrp="1" noChangeArrowheads="1"/>
          </p:cNvSpPr>
          <p:nvPr>
            <p:ph type="sldNum" sz="quarter" idx="12"/>
          </p:nvPr>
        </p:nvSpPr>
        <p:spPr>
          <a:ln/>
        </p:spPr>
        <p:txBody>
          <a:bodyPr/>
          <a:lstStyle>
            <a:lvl1pPr>
              <a:defRPr/>
            </a:lvl1pPr>
          </a:lstStyle>
          <a:p>
            <a:fld id="{932B6DF2-B5FD-49AE-9D83-94DCFFAFA4FA}" type="slidenum">
              <a:rPr lang="en-US" altLang="en-US"/>
              <a:pPr/>
              <a:t>‹#›</a:t>
            </a:fld>
            <a:endParaRPr lang="en-US" altLang="en-US"/>
          </a:p>
        </p:txBody>
      </p:sp>
    </p:spTree>
    <p:extLst>
      <p:ext uri="{BB962C8B-B14F-4D97-AF65-F5344CB8AC3E}">
        <p14:creationId xmlns:p14="http://schemas.microsoft.com/office/powerpoint/2010/main" val="3050843763"/>
      </p:ext>
    </p:extLst>
  </p:cSld>
  <p:clrMapOvr>
    <a:masterClrMapping/>
  </p:clrMapOvr>
  <p:transition spd="slow" advTm="16000">
    <p:random/>
    <p:sndAc>
      <p:stSnd>
        <p:snd r:embed="rId1" name="projctor.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3C1961-953D-48A7-A404-8D3DBB9FBA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65FE57-323A-4644-907C-5336C7B41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13E7D5-8E28-45D1-B4AF-5F744450FE58}"/>
              </a:ext>
            </a:extLst>
          </p:cNvPr>
          <p:cNvSpPr>
            <a:spLocks noGrp="1" noChangeArrowheads="1"/>
          </p:cNvSpPr>
          <p:nvPr>
            <p:ph type="sldNum" sz="quarter" idx="12"/>
          </p:nvPr>
        </p:nvSpPr>
        <p:spPr>
          <a:ln/>
        </p:spPr>
        <p:txBody>
          <a:bodyPr/>
          <a:lstStyle>
            <a:lvl1pPr>
              <a:defRPr/>
            </a:lvl1pPr>
          </a:lstStyle>
          <a:p>
            <a:fld id="{02CFF042-D740-42CE-B144-6E05B207876F}" type="slidenum">
              <a:rPr lang="en-US" altLang="en-US"/>
              <a:pPr/>
              <a:t>‹#›</a:t>
            </a:fld>
            <a:endParaRPr lang="en-US" altLang="en-US"/>
          </a:p>
        </p:txBody>
      </p:sp>
    </p:spTree>
    <p:extLst>
      <p:ext uri="{BB962C8B-B14F-4D97-AF65-F5344CB8AC3E}">
        <p14:creationId xmlns:p14="http://schemas.microsoft.com/office/powerpoint/2010/main" val="2091290660"/>
      </p:ext>
    </p:extLst>
  </p:cSld>
  <p:clrMapOvr>
    <a:masterClrMapping/>
  </p:clrMapOvr>
  <p:transition spd="slow" advTm="16000">
    <p:random/>
    <p:sndAc>
      <p:stSnd>
        <p:snd r:embed="rId1" name="projctor.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DAEAB5-9E9A-47C2-B822-E8C942BD777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7CAC3F-9DFB-407A-9038-C62A10F9A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0E874F-0336-44DE-8A8E-45A786338425}"/>
              </a:ext>
            </a:extLst>
          </p:cNvPr>
          <p:cNvSpPr>
            <a:spLocks noGrp="1" noChangeArrowheads="1"/>
          </p:cNvSpPr>
          <p:nvPr>
            <p:ph type="sldNum" sz="quarter" idx="12"/>
          </p:nvPr>
        </p:nvSpPr>
        <p:spPr>
          <a:ln/>
        </p:spPr>
        <p:txBody>
          <a:bodyPr/>
          <a:lstStyle>
            <a:lvl1pPr>
              <a:defRPr/>
            </a:lvl1pPr>
          </a:lstStyle>
          <a:p>
            <a:fld id="{D3BB5C8B-D9C8-4B84-B15C-2F4EEED9BA35}" type="slidenum">
              <a:rPr lang="en-US" altLang="en-US"/>
              <a:pPr/>
              <a:t>‹#›</a:t>
            </a:fld>
            <a:endParaRPr lang="en-US" altLang="en-US"/>
          </a:p>
        </p:txBody>
      </p:sp>
    </p:spTree>
    <p:extLst>
      <p:ext uri="{BB962C8B-B14F-4D97-AF65-F5344CB8AC3E}">
        <p14:creationId xmlns:p14="http://schemas.microsoft.com/office/powerpoint/2010/main" val="778581645"/>
      </p:ext>
    </p:extLst>
  </p:cSld>
  <p:clrMapOvr>
    <a:masterClrMapping/>
  </p:clrMapOvr>
  <p:transition spd="slow" advTm="16000">
    <p:random/>
    <p:sndAc>
      <p:stSnd>
        <p:snd r:embed="rId1" name="projctor.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B6086-B90C-4791-8F8F-A10135A3EA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929C9-E786-4819-A258-8F6AA514F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C5B06-D309-4E67-AB4F-6E0311BF8BBD}"/>
              </a:ext>
            </a:extLst>
          </p:cNvPr>
          <p:cNvSpPr>
            <a:spLocks noGrp="1" noChangeArrowheads="1"/>
          </p:cNvSpPr>
          <p:nvPr>
            <p:ph type="sldNum" sz="quarter" idx="12"/>
          </p:nvPr>
        </p:nvSpPr>
        <p:spPr>
          <a:ln/>
        </p:spPr>
        <p:txBody>
          <a:bodyPr/>
          <a:lstStyle>
            <a:lvl1pPr>
              <a:defRPr/>
            </a:lvl1pPr>
          </a:lstStyle>
          <a:p>
            <a:fld id="{97F02A66-EE42-40D2-96CD-909D8AD7B320}" type="slidenum">
              <a:rPr lang="en-US" altLang="en-US"/>
              <a:pPr/>
              <a:t>‹#›</a:t>
            </a:fld>
            <a:endParaRPr lang="en-US" altLang="en-US"/>
          </a:p>
        </p:txBody>
      </p:sp>
    </p:spTree>
    <p:extLst>
      <p:ext uri="{BB962C8B-B14F-4D97-AF65-F5344CB8AC3E}">
        <p14:creationId xmlns:p14="http://schemas.microsoft.com/office/powerpoint/2010/main" val="4002602978"/>
      </p:ext>
    </p:extLst>
  </p:cSld>
  <p:clrMapOvr>
    <a:masterClrMapping/>
  </p:clrMapOvr>
  <p:transition spd="slow" advTm="16000">
    <p:random/>
    <p:sndAc>
      <p:stSnd>
        <p:snd r:embed="rId1" name="projctor.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250954-65C5-4D1A-9D74-9D0D11607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0613C0-1BB0-4067-911E-FCE882137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1A13A6-E9AE-4DD3-ADD7-E7C9A09B2195}"/>
              </a:ext>
            </a:extLst>
          </p:cNvPr>
          <p:cNvSpPr>
            <a:spLocks noGrp="1" noChangeArrowheads="1"/>
          </p:cNvSpPr>
          <p:nvPr>
            <p:ph type="sldNum" sz="quarter" idx="12"/>
          </p:nvPr>
        </p:nvSpPr>
        <p:spPr>
          <a:ln/>
        </p:spPr>
        <p:txBody>
          <a:bodyPr/>
          <a:lstStyle>
            <a:lvl1pPr>
              <a:defRPr/>
            </a:lvl1pPr>
          </a:lstStyle>
          <a:p>
            <a:fld id="{64E3F6A6-B31A-4058-9B0C-1E5F59BBBB11}" type="slidenum">
              <a:rPr lang="en-US" altLang="en-US"/>
              <a:pPr/>
              <a:t>‹#›</a:t>
            </a:fld>
            <a:endParaRPr lang="en-US" altLang="en-US"/>
          </a:p>
        </p:txBody>
      </p:sp>
    </p:spTree>
    <p:extLst>
      <p:ext uri="{BB962C8B-B14F-4D97-AF65-F5344CB8AC3E}">
        <p14:creationId xmlns:p14="http://schemas.microsoft.com/office/powerpoint/2010/main" val="2888464400"/>
      </p:ext>
    </p:extLst>
  </p:cSld>
  <p:clrMapOvr>
    <a:masterClrMapping/>
  </p:clrMapOvr>
  <p:transition spd="slow" advTm="16000">
    <p:random/>
    <p:sndAc>
      <p:stSnd>
        <p:snd r:embed="rId1" name="projctor.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45F6D-209F-4A16-92FC-15C113BA09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7517A-9CE2-448F-9133-86AB1B01E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A50375-144E-4253-87D4-D65DB7975C23}"/>
              </a:ext>
            </a:extLst>
          </p:cNvPr>
          <p:cNvSpPr>
            <a:spLocks noGrp="1" noChangeArrowheads="1"/>
          </p:cNvSpPr>
          <p:nvPr>
            <p:ph type="sldNum" sz="quarter" idx="12"/>
          </p:nvPr>
        </p:nvSpPr>
        <p:spPr>
          <a:ln/>
        </p:spPr>
        <p:txBody>
          <a:bodyPr/>
          <a:lstStyle>
            <a:lvl1pPr>
              <a:defRPr/>
            </a:lvl1pPr>
          </a:lstStyle>
          <a:p>
            <a:fld id="{D4CB6C29-D9CC-4B75-B878-6BFBBF7AE014}" type="slidenum">
              <a:rPr lang="en-US" altLang="en-US"/>
              <a:pPr/>
              <a:t>‹#›</a:t>
            </a:fld>
            <a:endParaRPr lang="en-US" altLang="en-US"/>
          </a:p>
        </p:txBody>
      </p:sp>
    </p:spTree>
    <p:extLst>
      <p:ext uri="{BB962C8B-B14F-4D97-AF65-F5344CB8AC3E}">
        <p14:creationId xmlns:p14="http://schemas.microsoft.com/office/powerpoint/2010/main" val="3656285502"/>
      </p:ext>
    </p:extLst>
  </p:cSld>
  <p:clrMapOvr>
    <a:masterClrMapping/>
  </p:clrMapOvr>
  <p:transition spd="slow" advTm="16000">
    <p:random/>
    <p:sndAc>
      <p:stSnd>
        <p:snd r:embed="rId1" name="projctor.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11BBE0-D494-4BC9-8711-9B54AE81C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86DA72-EEF0-4558-9F9F-2AF21757F7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8F9B94-B3C4-49E1-B9EE-245E85802FD6}"/>
              </a:ext>
            </a:extLst>
          </p:cNvPr>
          <p:cNvSpPr>
            <a:spLocks noGrp="1" noChangeArrowheads="1"/>
          </p:cNvSpPr>
          <p:nvPr>
            <p:ph type="sldNum" sz="quarter" idx="12"/>
          </p:nvPr>
        </p:nvSpPr>
        <p:spPr>
          <a:ln/>
        </p:spPr>
        <p:txBody>
          <a:bodyPr/>
          <a:lstStyle>
            <a:lvl1pPr>
              <a:defRPr/>
            </a:lvl1pPr>
          </a:lstStyle>
          <a:p>
            <a:fld id="{07836949-4F3B-4F83-BA2B-2185F72E89A4}" type="slidenum">
              <a:rPr lang="en-US" altLang="en-US"/>
              <a:pPr/>
              <a:t>‹#›</a:t>
            </a:fld>
            <a:endParaRPr lang="en-US" altLang="en-US"/>
          </a:p>
        </p:txBody>
      </p:sp>
    </p:spTree>
    <p:extLst>
      <p:ext uri="{BB962C8B-B14F-4D97-AF65-F5344CB8AC3E}">
        <p14:creationId xmlns:p14="http://schemas.microsoft.com/office/powerpoint/2010/main" val="3281368545"/>
      </p:ext>
    </p:extLst>
  </p:cSld>
  <p:clrMapOvr>
    <a:masterClrMapping/>
  </p:clrMapOvr>
  <p:transition spd="slow" advTm="16000">
    <p:random/>
    <p:sndAc>
      <p:stSnd>
        <p:snd r:embed="rId1" name="projctor.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1D8BF18-4C21-4E2C-B931-856872FA34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1FA0F1-CEC4-4334-8FB0-3A7C5859C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5D74-A889-44DE-B554-387007F0AA71}"/>
              </a:ext>
            </a:extLst>
          </p:cNvPr>
          <p:cNvSpPr>
            <a:spLocks noGrp="1" noChangeArrowheads="1"/>
          </p:cNvSpPr>
          <p:nvPr>
            <p:ph type="sldNum" sz="quarter" idx="12"/>
          </p:nvPr>
        </p:nvSpPr>
        <p:spPr>
          <a:ln/>
        </p:spPr>
        <p:txBody>
          <a:bodyPr/>
          <a:lstStyle>
            <a:lvl1pPr>
              <a:defRPr/>
            </a:lvl1pPr>
          </a:lstStyle>
          <a:p>
            <a:fld id="{C939369B-6FB6-423E-8EFC-2CB44C7CDFC2}" type="slidenum">
              <a:rPr lang="en-US" altLang="en-US"/>
              <a:pPr/>
              <a:t>‹#›</a:t>
            </a:fld>
            <a:endParaRPr lang="en-US" altLang="en-US"/>
          </a:p>
        </p:txBody>
      </p:sp>
    </p:spTree>
    <p:extLst>
      <p:ext uri="{BB962C8B-B14F-4D97-AF65-F5344CB8AC3E}">
        <p14:creationId xmlns:p14="http://schemas.microsoft.com/office/powerpoint/2010/main" val="496458955"/>
      </p:ext>
    </p:extLst>
  </p:cSld>
  <p:clrMapOvr>
    <a:masterClrMapping/>
  </p:clrMapOvr>
  <p:transition spd="slow" advTm="16000">
    <p:random/>
    <p:sndAc>
      <p:stSnd>
        <p:snd r:embed="rId1" name="projcto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5/20/2023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617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5FAEA0E-65B4-43BA-A1CD-B5310E648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D3CA46-96ED-4A19-B040-BB691A32C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E899E-80A4-4945-BCAE-82C4B0711251}"/>
              </a:ext>
            </a:extLst>
          </p:cNvPr>
          <p:cNvSpPr>
            <a:spLocks noGrp="1" noChangeArrowheads="1"/>
          </p:cNvSpPr>
          <p:nvPr>
            <p:ph type="sldNum" sz="quarter" idx="12"/>
          </p:nvPr>
        </p:nvSpPr>
        <p:spPr>
          <a:ln/>
        </p:spPr>
        <p:txBody>
          <a:bodyPr/>
          <a:lstStyle>
            <a:lvl1pPr>
              <a:defRPr/>
            </a:lvl1pPr>
          </a:lstStyle>
          <a:p>
            <a:fld id="{571D42D3-EC72-4B37-9F62-FBE25D1A94A5}" type="slidenum">
              <a:rPr lang="en-US" altLang="en-US"/>
              <a:pPr/>
              <a:t>‹#›</a:t>
            </a:fld>
            <a:endParaRPr lang="en-US" altLang="en-US"/>
          </a:p>
        </p:txBody>
      </p:sp>
    </p:spTree>
    <p:extLst>
      <p:ext uri="{BB962C8B-B14F-4D97-AF65-F5344CB8AC3E}">
        <p14:creationId xmlns:p14="http://schemas.microsoft.com/office/powerpoint/2010/main" val="3472521382"/>
      </p:ext>
    </p:extLst>
  </p:cSld>
  <p:clrMapOvr>
    <a:masterClrMapping/>
  </p:clrMapOvr>
  <p:transition spd="slow" advTm="16000">
    <p:random/>
    <p:sndAc>
      <p:stSnd>
        <p:snd r:embed="rId1" name="projctor.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3CB44C3-AA9B-409B-BCE3-06BEF5A287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E00448-45D0-4D5B-8197-58741F984B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2BD7-92A7-474A-BA96-80B3B704D3AD}"/>
              </a:ext>
            </a:extLst>
          </p:cNvPr>
          <p:cNvSpPr>
            <a:spLocks noGrp="1" noChangeArrowheads="1"/>
          </p:cNvSpPr>
          <p:nvPr>
            <p:ph type="sldNum" sz="quarter" idx="12"/>
          </p:nvPr>
        </p:nvSpPr>
        <p:spPr>
          <a:ln/>
        </p:spPr>
        <p:txBody>
          <a:bodyPr/>
          <a:lstStyle>
            <a:lvl1pPr>
              <a:defRPr/>
            </a:lvl1pPr>
          </a:lstStyle>
          <a:p>
            <a:fld id="{1C9E5C59-01D2-489A-9E71-AC8C5E79E253}" type="slidenum">
              <a:rPr lang="en-US" altLang="en-US"/>
              <a:pPr/>
              <a:t>‹#›</a:t>
            </a:fld>
            <a:endParaRPr lang="en-US" altLang="en-US"/>
          </a:p>
        </p:txBody>
      </p:sp>
    </p:spTree>
    <p:extLst>
      <p:ext uri="{BB962C8B-B14F-4D97-AF65-F5344CB8AC3E}">
        <p14:creationId xmlns:p14="http://schemas.microsoft.com/office/powerpoint/2010/main" val="3330847956"/>
      </p:ext>
    </p:extLst>
  </p:cSld>
  <p:clrMapOvr>
    <a:masterClrMapping/>
  </p:clrMapOvr>
  <p:transition spd="slow" advTm="16000">
    <p:random/>
    <p:sndAc>
      <p:stSnd>
        <p:snd r:embed="rId1" name="projcto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6E221D-15B5-4A5B-A122-9B485D0C3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8C6C04-719B-4636-8AE5-F471121C4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8D64E0-E041-48EA-BD9D-C849B546D44A}"/>
              </a:ext>
            </a:extLst>
          </p:cNvPr>
          <p:cNvSpPr>
            <a:spLocks noGrp="1" noChangeArrowheads="1"/>
          </p:cNvSpPr>
          <p:nvPr>
            <p:ph type="sldNum" sz="quarter" idx="12"/>
          </p:nvPr>
        </p:nvSpPr>
        <p:spPr>
          <a:ln/>
        </p:spPr>
        <p:txBody>
          <a:bodyPr/>
          <a:lstStyle>
            <a:lvl1pPr>
              <a:defRPr/>
            </a:lvl1pPr>
          </a:lstStyle>
          <a:p>
            <a:fld id="{C52DFC5B-E3A6-4BC2-8C94-CF7A54A04479}" type="slidenum">
              <a:rPr lang="en-US" altLang="en-US"/>
              <a:pPr/>
              <a:t>‹#›</a:t>
            </a:fld>
            <a:endParaRPr lang="en-US" altLang="en-US"/>
          </a:p>
        </p:txBody>
      </p:sp>
    </p:spTree>
    <p:extLst>
      <p:ext uri="{BB962C8B-B14F-4D97-AF65-F5344CB8AC3E}">
        <p14:creationId xmlns:p14="http://schemas.microsoft.com/office/powerpoint/2010/main" val="2377459700"/>
      </p:ext>
    </p:extLst>
  </p:cSld>
  <p:clrMapOvr>
    <a:masterClrMapping/>
  </p:clrMapOvr>
  <p:transition spd="slow" advTm="16000">
    <p:random/>
    <p:sndAc>
      <p:stSnd>
        <p:snd r:embed="rId1" name="projcto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4D15C4-F214-4A05-98A1-700B7809A5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2BB0D0-9A10-4ED6-89F8-8A146FB0D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EBB74-3112-422F-AD36-79C6A9B9E06F}"/>
              </a:ext>
            </a:extLst>
          </p:cNvPr>
          <p:cNvSpPr>
            <a:spLocks noGrp="1" noChangeArrowheads="1"/>
          </p:cNvSpPr>
          <p:nvPr>
            <p:ph type="sldNum" sz="quarter" idx="12"/>
          </p:nvPr>
        </p:nvSpPr>
        <p:spPr>
          <a:ln/>
        </p:spPr>
        <p:txBody>
          <a:bodyPr/>
          <a:lstStyle>
            <a:lvl1pPr>
              <a:defRPr/>
            </a:lvl1pPr>
          </a:lstStyle>
          <a:p>
            <a:fld id="{BE160C2C-3E9D-41EE-A960-ACFAB8DA6B7D}" type="slidenum">
              <a:rPr lang="en-US" altLang="en-US"/>
              <a:pPr/>
              <a:t>‹#›</a:t>
            </a:fld>
            <a:endParaRPr lang="en-US" altLang="en-US"/>
          </a:p>
        </p:txBody>
      </p:sp>
    </p:spTree>
    <p:extLst>
      <p:ext uri="{BB962C8B-B14F-4D97-AF65-F5344CB8AC3E}">
        <p14:creationId xmlns:p14="http://schemas.microsoft.com/office/powerpoint/2010/main" val="1707858825"/>
      </p:ext>
    </p:extLst>
  </p:cSld>
  <p:clrMapOvr>
    <a:masterClrMapping/>
  </p:clrMapOvr>
  <p:transition spd="slow" advTm="16000">
    <p:random/>
    <p:sndAc>
      <p:stSnd>
        <p:snd r:embed="rId1" name="projcto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C6D222-4087-44CB-84D1-29752CF83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C98FE-0BC5-483C-BBA0-7AFBC709C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F6351F-C552-48D5-9238-425F93FF9B53}"/>
              </a:ext>
            </a:extLst>
          </p:cNvPr>
          <p:cNvSpPr>
            <a:spLocks noGrp="1" noChangeArrowheads="1"/>
          </p:cNvSpPr>
          <p:nvPr>
            <p:ph type="sldNum" sz="quarter" idx="12"/>
          </p:nvPr>
        </p:nvSpPr>
        <p:spPr>
          <a:ln/>
        </p:spPr>
        <p:txBody>
          <a:bodyPr/>
          <a:lstStyle>
            <a:lvl1pPr>
              <a:defRPr/>
            </a:lvl1pPr>
          </a:lstStyle>
          <a:p>
            <a:fld id="{9D0CF27D-5EC2-49B0-A95C-CF9F80F4803D}" type="slidenum">
              <a:rPr lang="en-US" altLang="en-US"/>
              <a:pPr/>
              <a:t>‹#›</a:t>
            </a:fld>
            <a:endParaRPr lang="en-US" altLang="en-US"/>
          </a:p>
        </p:txBody>
      </p:sp>
    </p:spTree>
    <p:extLst>
      <p:ext uri="{BB962C8B-B14F-4D97-AF65-F5344CB8AC3E}">
        <p14:creationId xmlns:p14="http://schemas.microsoft.com/office/powerpoint/2010/main" val="1090965854"/>
      </p:ext>
    </p:extLst>
  </p:cSld>
  <p:clrMapOvr>
    <a:masterClrMapping/>
  </p:clrMapOvr>
  <p:transition spd="slow" advTm="16000">
    <p:random/>
    <p:sndAc>
      <p:stSnd>
        <p:snd r:embed="rId1" name="projcto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0AD92-DE7D-45D1-8106-17B359CA95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AB5D4-EE9F-46E2-9B79-7B3A9266F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EB3A1-BC44-40BD-AE7E-D3081D8E57D0}"/>
              </a:ext>
            </a:extLst>
          </p:cNvPr>
          <p:cNvSpPr>
            <a:spLocks noGrp="1" noChangeArrowheads="1"/>
          </p:cNvSpPr>
          <p:nvPr>
            <p:ph type="sldNum" sz="quarter" idx="12"/>
          </p:nvPr>
        </p:nvSpPr>
        <p:spPr>
          <a:ln/>
        </p:spPr>
        <p:txBody>
          <a:bodyPr/>
          <a:lstStyle>
            <a:lvl1pPr>
              <a:defRPr/>
            </a:lvl1pPr>
          </a:lstStyle>
          <a:p>
            <a:fld id="{D6722401-E1B2-4523-81BE-83804CD0D0F4}" type="slidenum">
              <a:rPr lang="en-US" altLang="en-US"/>
              <a:pPr/>
              <a:t>‹#›</a:t>
            </a:fld>
            <a:endParaRPr lang="en-US" altLang="en-US"/>
          </a:p>
        </p:txBody>
      </p:sp>
    </p:spTree>
    <p:extLst>
      <p:ext uri="{BB962C8B-B14F-4D97-AF65-F5344CB8AC3E}">
        <p14:creationId xmlns:p14="http://schemas.microsoft.com/office/powerpoint/2010/main" val="4126363908"/>
      </p:ext>
    </p:extLst>
  </p:cSld>
  <p:clrMapOvr>
    <a:masterClrMapping/>
  </p:clrMapOvr>
  <p:transition spd="slow" advTm="16000">
    <p:random/>
    <p:sndAc>
      <p:stSnd>
        <p:snd r:embed="rId1" name="projcto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127A65-D49B-462B-B7DF-4A9215E369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0ED855-18C0-493C-A20C-792C1941C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D6E525-D3F4-45E8-A0DE-7436DC1EBE50}"/>
              </a:ext>
            </a:extLst>
          </p:cNvPr>
          <p:cNvSpPr>
            <a:spLocks noGrp="1" noChangeArrowheads="1"/>
          </p:cNvSpPr>
          <p:nvPr>
            <p:ph type="sldNum" sz="quarter" idx="12"/>
          </p:nvPr>
        </p:nvSpPr>
        <p:spPr>
          <a:ln/>
        </p:spPr>
        <p:txBody>
          <a:bodyPr/>
          <a:lstStyle>
            <a:lvl1pPr>
              <a:defRPr/>
            </a:lvl1pPr>
          </a:lstStyle>
          <a:p>
            <a:fld id="{7873FDF0-1394-47DD-B71B-6EEE080C06BA}" type="slidenum">
              <a:rPr lang="en-US" altLang="en-US"/>
              <a:pPr/>
              <a:t>‹#›</a:t>
            </a:fld>
            <a:endParaRPr lang="en-US" altLang="en-US"/>
          </a:p>
        </p:txBody>
      </p:sp>
    </p:spTree>
    <p:extLst>
      <p:ext uri="{BB962C8B-B14F-4D97-AF65-F5344CB8AC3E}">
        <p14:creationId xmlns:p14="http://schemas.microsoft.com/office/powerpoint/2010/main" val="1989487395"/>
      </p:ext>
    </p:extLst>
  </p:cSld>
  <p:clrMapOvr>
    <a:masterClrMapping/>
  </p:clrMapOvr>
  <p:transition spd="slow" advTm="16000">
    <p:random/>
    <p:sndAc>
      <p:stSnd>
        <p:snd r:embed="rId1" name="projcto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03B19D-8E4D-4D03-9C16-E16D5DE5CC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379413"/>
      </p:ext>
    </p:extLst>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4B7CB0-C4B0-48E7-9518-283A4B254B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7498455"/>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7ED70A-4029-4651-8880-9FE1C7176D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491052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5/20/2023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2415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97AA06-3358-4481-AD9E-A55403938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3531147"/>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6D36CFF-D4BD-4440-B806-97C234DF30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662957"/>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F8B05C-F12B-4604-98E7-20127226A4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378642"/>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3D5CC0-41C5-4E69-9128-AAD5EFCD66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3579879"/>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F1752D-F6C5-4F65-BEF7-9759895367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943780"/>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A78110-D9D5-4FA9-BB03-EC9C12CFD5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8969633"/>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DBB5D-F268-453C-AE9A-BA5A93C4FE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5760827"/>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3F967D-32B3-4719-8F0C-29BD1FF2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052785"/>
      </p:ext>
    </p:extLst>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691599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25365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5/20/2023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63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20528916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201680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4233187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047137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230691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412194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826905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3182815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422534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116973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5/20/2023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4971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422581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752352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2880736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4685998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601759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625321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9516424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0173699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6489949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270299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image" Target="../media/image5.pn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0.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audio" Target="../media/audio1.wav"/><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heme" Target="../theme/theme7.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9.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5/20/2023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412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126522"/>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003546391"/>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5FE3E-FBFE-47CC-9858-4437304364C8}" type="datetimeFigureOut">
              <a:rPr lang="en-US" smtClean="0"/>
              <a:t>5/20/2023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a:p>
        </p:txBody>
      </p:sp>
    </p:spTree>
    <p:extLst>
      <p:ext uri="{BB962C8B-B14F-4D97-AF65-F5344CB8AC3E}">
        <p14:creationId xmlns:p14="http://schemas.microsoft.com/office/powerpoint/2010/main" val="7372999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5/20/2023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3946062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5/20/2023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71390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A296F06-F04B-4743-A054-21F2FDBA6EDC}"/>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84F663F-E0B3-45DB-B3DC-E1307A5A6F8A}"/>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F6091E5-DC58-45EE-9EC1-9B3C39E74C4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B3F896D-BD7D-469E-A06F-138A926AB9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12F70F47-31B8-40DC-9B92-BD5FFAA17D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CA392981-6855-48EF-BF5F-86E630E3A5EF}" type="slidenum">
              <a:rPr lang="en-US" altLang="en-US"/>
              <a:pPr/>
              <a:t>‹#›</a:t>
            </a:fld>
            <a:endParaRPr lang="en-US" altLang="en-US"/>
          </a:p>
        </p:txBody>
      </p:sp>
    </p:spTree>
    <p:extLst>
      <p:ext uri="{BB962C8B-B14F-4D97-AF65-F5344CB8AC3E}">
        <p14:creationId xmlns:p14="http://schemas.microsoft.com/office/powerpoint/2010/main" val="2175001074"/>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06DB98B-FAD0-44A5-9D7E-70119A93C338}"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95722683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spd="med">
    <p:dissolv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pitchFamily="-108" charset="-128"/>
        </a:defRPr>
      </a:lvl2pPr>
      <a:lvl3pPr algn="ctr" rtl="0" fontAlgn="base">
        <a:spcBef>
          <a:spcPct val="0"/>
        </a:spcBef>
        <a:spcAft>
          <a:spcPct val="0"/>
        </a:spcAft>
        <a:defRPr sz="4400">
          <a:solidFill>
            <a:schemeClr val="tx2"/>
          </a:solidFill>
          <a:latin typeface="Arial" charset="0"/>
          <a:ea typeface="ヒラギノ角ゴ Pro W3" pitchFamily="-108" charset="-128"/>
        </a:defRPr>
      </a:lvl3pPr>
      <a:lvl4pPr algn="ctr" rtl="0" fontAlgn="base">
        <a:spcBef>
          <a:spcPct val="0"/>
        </a:spcBef>
        <a:spcAft>
          <a:spcPct val="0"/>
        </a:spcAft>
        <a:defRPr sz="4400">
          <a:solidFill>
            <a:schemeClr val="tx2"/>
          </a:solidFill>
          <a:latin typeface="Arial" charset="0"/>
          <a:ea typeface="ヒラギノ角ゴ Pro W3" pitchFamily="-108" charset="-128"/>
        </a:defRPr>
      </a:lvl4pPr>
      <a:lvl5pPr algn="ctr" rtl="0" fontAlgn="base">
        <a:spcBef>
          <a:spcPct val="0"/>
        </a:spcBef>
        <a:spcAft>
          <a:spcPct val="0"/>
        </a:spcAft>
        <a:defRPr sz="4400">
          <a:solidFill>
            <a:schemeClr val="tx2"/>
          </a:solidFill>
          <a:latin typeface="Arial" charset="0"/>
          <a:ea typeface="ヒラギノ角ゴ Pro W3" pitchFamily="-108" charset="-128"/>
        </a:defRPr>
      </a:lvl5pPr>
      <a:lvl6pPr marL="457200" algn="ctr" rtl="0" fontAlgn="base">
        <a:spcBef>
          <a:spcPct val="0"/>
        </a:spcBef>
        <a:spcAft>
          <a:spcPct val="0"/>
        </a:spcAft>
        <a:defRPr sz="4400">
          <a:solidFill>
            <a:schemeClr val="tx2"/>
          </a:solidFill>
          <a:latin typeface="Arial" charset="0"/>
          <a:ea typeface="ヒラギノ角ゴ Pro W3" pitchFamily="-108" charset="-128"/>
        </a:defRPr>
      </a:lvl6pPr>
      <a:lvl7pPr marL="914400" algn="ctr" rtl="0" fontAlgn="base">
        <a:spcBef>
          <a:spcPct val="0"/>
        </a:spcBef>
        <a:spcAft>
          <a:spcPct val="0"/>
        </a:spcAft>
        <a:defRPr sz="4400">
          <a:solidFill>
            <a:schemeClr val="tx2"/>
          </a:solidFill>
          <a:latin typeface="Arial" charset="0"/>
          <a:ea typeface="ヒラギノ角ゴ Pro W3" pitchFamily="-108" charset="-128"/>
        </a:defRPr>
      </a:lvl7pPr>
      <a:lvl8pPr marL="1371600" algn="ctr" rtl="0" fontAlgn="base">
        <a:spcBef>
          <a:spcPct val="0"/>
        </a:spcBef>
        <a:spcAft>
          <a:spcPct val="0"/>
        </a:spcAft>
        <a:defRPr sz="4400">
          <a:solidFill>
            <a:schemeClr val="tx2"/>
          </a:solidFill>
          <a:latin typeface="Arial" charset="0"/>
          <a:ea typeface="ヒラギノ角ゴ Pro W3" pitchFamily="-108" charset="-128"/>
        </a:defRPr>
      </a:lvl8pPr>
      <a:lvl9pPr marL="1828800" algn="ctr" rtl="0" fontAlgn="base">
        <a:spcBef>
          <a:spcPct val="0"/>
        </a:spcBef>
        <a:spcAft>
          <a:spcPct val="0"/>
        </a:spcAft>
        <a:defRPr sz="4400">
          <a:solidFill>
            <a:schemeClr val="tx2"/>
          </a:solidFill>
          <a:latin typeface="Arial" charset="0"/>
          <a:ea typeface="ヒラギノ角ゴ Pro W3" pitchFamily="-108"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42470416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243BD538-8B2C-49F1-BEBD-6074D184A59E}" type="slidenum">
              <a:rPr lang="en-US" smtClean="0">
                <a:solidFill>
                  <a:srgbClr val="000000"/>
                </a:solidFill>
                <a:effectLst/>
                <a:latin typeface="Arial" pitchFamily="34" charset="0"/>
              </a:rPr>
              <a:pPr eaLnBrk="0" hangingPunct="0"/>
              <a:t>‹#›</a:t>
            </a:fld>
            <a:endParaRPr lang="en-US">
              <a:solidFill>
                <a:srgbClr val="000000"/>
              </a:solidFill>
              <a:effectLst/>
              <a:latin typeface="Arial" pitchFamily="34" charset="0"/>
            </a:endParaRPr>
          </a:p>
        </p:txBody>
      </p:sp>
    </p:spTree>
    <p:extLst>
      <p:ext uri="{BB962C8B-B14F-4D97-AF65-F5344CB8AC3E}">
        <p14:creationId xmlns:p14="http://schemas.microsoft.com/office/powerpoint/2010/main" val="42201145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spd="med">
    <p:dissolv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ヒラギノ角ゴ Pro W3" pitchFamily="-108" charset="-128"/>
        </a:defRPr>
      </a:lvl2pPr>
      <a:lvl3pPr algn="ctr" rtl="0" fontAlgn="base">
        <a:spcBef>
          <a:spcPct val="0"/>
        </a:spcBef>
        <a:spcAft>
          <a:spcPct val="0"/>
        </a:spcAft>
        <a:defRPr sz="4400">
          <a:solidFill>
            <a:schemeClr val="tx2"/>
          </a:solidFill>
          <a:latin typeface="Arial" pitchFamily="34" charset="0"/>
          <a:ea typeface="ヒラギノ角ゴ Pro W3" pitchFamily="-108" charset="-128"/>
        </a:defRPr>
      </a:lvl3pPr>
      <a:lvl4pPr algn="ctr" rtl="0" fontAlgn="base">
        <a:spcBef>
          <a:spcPct val="0"/>
        </a:spcBef>
        <a:spcAft>
          <a:spcPct val="0"/>
        </a:spcAft>
        <a:defRPr sz="4400">
          <a:solidFill>
            <a:schemeClr val="tx2"/>
          </a:solidFill>
          <a:latin typeface="Arial" pitchFamily="34" charset="0"/>
          <a:ea typeface="ヒラギノ角ゴ Pro W3" pitchFamily="-108" charset="-128"/>
        </a:defRPr>
      </a:lvl4pPr>
      <a:lvl5pPr algn="ctr" rtl="0" fontAlgn="base">
        <a:spcBef>
          <a:spcPct val="0"/>
        </a:spcBef>
        <a:spcAft>
          <a:spcPct val="0"/>
        </a:spcAft>
        <a:defRPr sz="4400">
          <a:solidFill>
            <a:schemeClr val="tx2"/>
          </a:solidFill>
          <a:latin typeface="Arial" pitchFamily="34" charset="0"/>
          <a:ea typeface="ヒラギノ角ゴ Pro W3" pitchFamily="-108" charset="-128"/>
        </a:defRPr>
      </a:lvl5pPr>
      <a:lvl6pPr marL="457200" algn="ctr" rtl="0" fontAlgn="base">
        <a:spcBef>
          <a:spcPct val="0"/>
        </a:spcBef>
        <a:spcAft>
          <a:spcPct val="0"/>
        </a:spcAft>
        <a:defRPr sz="4400">
          <a:solidFill>
            <a:schemeClr val="tx2"/>
          </a:solidFill>
          <a:latin typeface="Arial" pitchFamily="34" charset="0"/>
          <a:ea typeface="ヒラギノ角ゴ Pro W3" pitchFamily="-108" charset="-128"/>
        </a:defRPr>
      </a:lvl6pPr>
      <a:lvl7pPr marL="914400" algn="ctr" rtl="0" fontAlgn="base">
        <a:spcBef>
          <a:spcPct val="0"/>
        </a:spcBef>
        <a:spcAft>
          <a:spcPct val="0"/>
        </a:spcAft>
        <a:defRPr sz="4400">
          <a:solidFill>
            <a:schemeClr val="tx2"/>
          </a:solidFill>
          <a:latin typeface="Arial" pitchFamily="34" charset="0"/>
          <a:ea typeface="ヒラギノ角ゴ Pro W3" pitchFamily="-108" charset="-128"/>
        </a:defRPr>
      </a:lvl7pPr>
      <a:lvl8pPr marL="1371600" algn="ctr" rtl="0" fontAlgn="base">
        <a:spcBef>
          <a:spcPct val="0"/>
        </a:spcBef>
        <a:spcAft>
          <a:spcPct val="0"/>
        </a:spcAft>
        <a:defRPr sz="4400">
          <a:solidFill>
            <a:schemeClr val="tx2"/>
          </a:solidFill>
          <a:latin typeface="Arial" pitchFamily="34" charset="0"/>
          <a:ea typeface="ヒラギノ角ゴ Pro W3" pitchFamily="-108" charset="-128"/>
        </a:defRPr>
      </a:lvl8pPr>
      <a:lvl9pPr marL="1828800" algn="ctr" rtl="0" fontAlgn="base">
        <a:spcBef>
          <a:spcPct val="0"/>
        </a:spcBef>
        <a:spcAft>
          <a:spcPct val="0"/>
        </a:spcAft>
        <a:defRPr sz="4400">
          <a:solidFill>
            <a:schemeClr val="tx2"/>
          </a:solidFill>
          <a:latin typeface="Arial" pitchFamily="34" charset="0"/>
          <a:ea typeface="ヒラギノ角ゴ Pro W3" pitchFamily="-108"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s-ES" b="0">
              <a:solidFill>
                <a:srgbClr val="000000"/>
              </a:solidFill>
              <a:effectLst/>
              <a:latin typeface="Arial"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b="0">
              <a:solidFill>
                <a:srgbClr val="000000"/>
              </a:solidFill>
              <a:effectLst/>
              <a:latin typeface="Arial"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0E21BAE-9C91-4D6E-9F5B-D86CE57CCCF2}" type="slidenum">
              <a:rPr lang="es-ES" b="0">
                <a:solidFill>
                  <a:srgbClr val="000000"/>
                </a:solidFill>
                <a:effectLst/>
                <a:latin typeface="Arial" pitchFamily="34" charset="0"/>
              </a:rPr>
              <a:pPr/>
              <a:t>‹#›</a:t>
            </a:fld>
            <a:endParaRPr lang="es-ES" b="0">
              <a:solidFill>
                <a:srgbClr val="000000"/>
              </a:solidFill>
              <a:effectLst/>
              <a:latin typeface="Arial" pitchFamily="34" charset="0"/>
            </a:endParaRPr>
          </a:p>
        </p:txBody>
      </p:sp>
    </p:spTree>
    <p:extLst>
      <p:ext uri="{BB962C8B-B14F-4D97-AF65-F5344CB8AC3E}">
        <p14:creationId xmlns:p14="http://schemas.microsoft.com/office/powerpoint/2010/main" val="401103086"/>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3.xml"/><Relationship Id="rId1" Type="http://schemas.openxmlformats.org/officeDocument/2006/relationships/video" Target="https://www.youtube.com/embed/Z7lx0MGimE0?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hyperlink" Target="https://ref.ly/logosres/9780802488701?art=r7&amp;off=1713&amp;ctx=is+marvelous+psalm.%0a~The+New+Testament+pr" TargetMode="Externa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3.xml"/><Relationship Id="rId1" Type="http://schemas.openxmlformats.org/officeDocument/2006/relationships/video" Target="https://www.youtube.com/embed/OsPNccpPIis?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83.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8" Type="http://schemas.openxmlformats.org/officeDocument/2006/relationships/hyperlink" Target="https://biblehub.com/john/10-22.htm" TargetMode="External"/><Relationship Id="rId3" Type="http://schemas.openxmlformats.org/officeDocument/2006/relationships/hyperlink" Target="https://biblehub.com/commentaries/ellicott/john/10.htm" TargetMode="External"/><Relationship Id="rId7" Type="http://schemas.openxmlformats.org/officeDocument/2006/relationships/hyperlink" Target="https://biblehub.com/matthew/10-16.htm"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biblehub.com/matthew/7-15.htm" TargetMode="External"/><Relationship Id="rId5" Type="http://schemas.openxmlformats.org/officeDocument/2006/relationships/hyperlink" Target="https://biblehub.com/john/10-8.htm" TargetMode="External"/><Relationship Id="rId10" Type="http://schemas.openxmlformats.org/officeDocument/2006/relationships/hyperlink" Target="https://biblehub.com/acts/20-29.htm" TargetMode="External"/><Relationship Id="rId4" Type="http://schemas.openxmlformats.org/officeDocument/2006/relationships/hyperlink" Target="https://biblehub.com/mark/1-20.htm" TargetMode="External"/><Relationship Id="rId9" Type="http://schemas.openxmlformats.org/officeDocument/2006/relationships/hyperlink" Target="https://biblehub.com/luke/10-3.ht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openxmlformats.org/officeDocument/2006/relationships/hyperlink" Target="https://biblehub.com/genesis/3-1.htm" TargetMode="External"/><Relationship Id="rId5" Type="http://schemas.openxmlformats.org/officeDocument/2006/relationships/hyperlink" Target="https://biblehub.com/commentaries/poole/matthew/10.htm" TargetMode="Externa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2.wav"/><Relationship Id="rId1" Type="http://schemas.openxmlformats.org/officeDocument/2006/relationships/slideLayout" Target="../slideLayouts/slideLayout84.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3" Type="http://schemas.openxmlformats.org/officeDocument/2006/relationships/hyperlink" Target="https://ref.ly/logosres/edltjm?ref=VolumePage.V+2%2c+p+255&amp;off=707" TargetMode="External"/><Relationship Id="rId2" Type="http://schemas.openxmlformats.org/officeDocument/2006/relationships/hyperlink" Target="https://ref.ly/logosres/9780802488701?art=r7&amp;off=1713&amp;ctx=is+marvelous+psalm.%0a~The+New+Testament+pr" TargetMode="Externa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8" Type="http://schemas.openxmlformats.org/officeDocument/2006/relationships/hyperlink" Target="https://biblehub.com/hebrews/11-37.htm" TargetMode="External"/><Relationship Id="rId3" Type="http://schemas.openxmlformats.org/officeDocument/2006/relationships/audio" Target="../media/audio1.wav"/><Relationship Id="rId7" Type="http://schemas.openxmlformats.org/officeDocument/2006/relationships/hyperlink" Target="https://biblehub.com/mark/12-38.htm"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hyperlink" Target="https://biblehub.com/2_peter/2-1.htm" TargetMode="External"/><Relationship Id="rId5" Type="http://schemas.openxmlformats.org/officeDocument/2006/relationships/hyperlink" Target="https://biblehub.com/commentaries/gill/matthew/7.htm" TargetMode="Externa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8" Type="http://schemas.openxmlformats.org/officeDocument/2006/relationships/hyperlink" Target="https://www.studylight.org/study-desk.html?q1=2th+2:1-12&amp;t1=eng_nas&amp;sr=1" TargetMode="External"/><Relationship Id="rId3" Type="http://schemas.openxmlformats.org/officeDocument/2006/relationships/hyperlink" Target="https://www.studylight.org/study-desk.html?q1=1ti+4:1-16&amp;t1=eng_nas&amp;sr=1" TargetMode="External"/><Relationship Id="rId7" Type="http://schemas.openxmlformats.org/officeDocument/2006/relationships/hyperlink" Target="https://www.studylight.org/study-desk.html?q1=2co+11:3&amp;t1=eng_nas&amp;sr=1" TargetMode="External"/><Relationship Id="rId12" Type="http://schemas.openxmlformats.org/officeDocument/2006/relationships/hyperlink" Target="https://www.studylight.org/study-desk.html?q1=1ti+4&amp;t1=eng_nas&amp;sr=1"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hyperlink" Target="https://www.studylight.org/study-desk.html?q1=ac+20:28-30&amp;t1=eng_nas&amp;sr=1" TargetMode="External"/><Relationship Id="rId11" Type="http://schemas.openxmlformats.org/officeDocument/2006/relationships/hyperlink" Target="https://www.studylight.org/study-desk.html?q1=2pe+2:1-3&amp;t1=eng_nas&amp;sr=1" TargetMode="External"/><Relationship Id="rId5" Type="http://schemas.openxmlformats.org/officeDocument/2006/relationships/hyperlink" Target="https://www.studylight.org/study-desk.html?q1=mt+7:15&amp;t1=eng_nas&amp;sr=1" TargetMode="External"/><Relationship Id="rId10" Type="http://schemas.openxmlformats.org/officeDocument/2006/relationships/hyperlink" Target="https://www.studylight.org/study-desk.html?q1=2ti+4:1-7&amp;t1=eng_nas&amp;sr=1" TargetMode="External"/><Relationship Id="rId4" Type="http://schemas.openxmlformats.org/officeDocument/2006/relationships/hyperlink" Target="https://www.studylight.org/study-desk.html?q1=1ti+4:1-5&amp;t1=eng_nas&amp;sr=1" TargetMode="External"/><Relationship Id="rId9" Type="http://schemas.openxmlformats.org/officeDocument/2006/relationships/hyperlink" Target="https://www.studylight.org/study-desk.html?q1=2ti+3:1-8&amp;t1=eng_nas&amp;sr=1"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studylight.org/study-desk.html?q1=heb+3:12&amp;t1=eng_nas&amp;sr=1" TargetMode="External"/><Relationship Id="rId3" Type="http://schemas.openxmlformats.org/officeDocument/2006/relationships/hyperlink" Target="https://www.studylight.org/study-desk.html?q1=1ti+4:1&amp;t1=eng_nas&amp;sr=1" TargetMode="External"/><Relationship Id="rId7" Type="http://schemas.openxmlformats.org/officeDocument/2006/relationships/hyperlink" Target="https://www.studylight.org/study-desk.html?q1=ac+21:21&amp;t1=eng_nas&amp;sr=1"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hyperlink" Target="https://www.studylight.org/study-desk.html?q1=+4:1&amp;t1=eng_nas&amp;sr=1" TargetMode="External"/><Relationship Id="rId5" Type="http://schemas.openxmlformats.org/officeDocument/2006/relationships/hyperlink" Target="https://www.studylight.org/study-desk.html?q1=2th+2:3&amp;t1=eng_nas&amp;sr=1" TargetMode="External"/><Relationship Id="rId10" Type="http://schemas.openxmlformats.org/officeDocument/2006/relationships/hyperlink" Target="https://www.studylight.org/study-desk.html?q1=1ki+22:22&amp;t1=eng_nas&amp;sr=1" TargetMode="External"/><Relationship Id="rId4" Type="http://schemas.openxmlformats.org/officeDocument/2006/relationships/hyperlink" Target="https://www.studylight.org/study-desk.html?q1=2th+2:3-11&amp;t1=eng_nas&amp;sr=1" TargetMode="External"/><Relationship Id="rId9" Type="http://schemas.openxmlformats.org/officeDocument/2006/relationships/hyperlink" Target="https://www.studylight.org/study-desk.html?q1=2th+2:1-12&amp;t1=eng_nas&amp;sr=1"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89.xml"/><Relationship Id="rId6" Type="http://schemas.openxmlformats.org/officeDocument/2006/relationships/image" Target="../media/image61.gif"/><Relationship Id="rId5" Type="http://schemas.openxmlformats.org/officeDocument/2006/relationships/hyperlink" Target="Dogs%20and%20Dangers.docx" TargetMode="Externa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89.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4.wav"/><Relationship Id="rId1" Type="http://schemas.openxmlformats.org/officeDocument/2006/relationships/slideLayout" Target="../slideLayouts/slideLayout139.xml"/><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83.xml"/><Relationship Id="rId5" Type="http://schemas.openxmlformats.org/officeDocument/2006/relationships/image" Target="../media/image71.jpe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83.xml"/><Relationship Id="rId4" Type="http://schemas.openxmlformats.org/officeDocument/2006/relationships/image" Target="../media/image75.gif"/></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5.wav"/><Relationship Id="rId1" Type="http://schemas.openxmlformats.org/officeDocument/2006/relationships/slideLayout" Target="../slideLayouts/slideLayout84.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0.xml"/><Relationship Id="rId1" Type="http://schemas.openxmlformats.org/officeDocument/2006/relationships/slideLayout" Target="../slideLayouts/slideLayout84.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106.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3.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73.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100.xml"/><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88.png"/><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89.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90.png"/><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106.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00.xml"/><Relationship Id="rId5" Type="http://schemas.openxmlformats.org/officeDocument/2006/relationships/image" Target="../media/image85.jpe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88.png"/><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89.png"/><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106.xml"/><Relationship Id="rId6" Type="http://schemas.openxmlformats.org/officeDocument/2006/relationships/image" Target="../media/image85.jpeg"/><Relationship Id="rId5" Type="http://schemas.openxmlformats.org/officeDocument/2006/relationships/image" Target="../media/image90.png"/><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E3EE70A-EE03-42B6-BDDD-F3018A4B10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8" cy="6857990"/>
          </a:xfrm>
          <a:prstGeom prst="rect">
            <a:avLst/>
          </a:prstGeom>
        </p:spPr>
      </p:pic>
      <p:sp>
        <p:nvSpPr>
          <p:cNvPr id="11" name="Rectangle 10">
            <a:extLst>
              <a:ext uri="{FF2B5EF4-FFF2-40B4-BE49-F238E27FC236}">
                <a16:creationId xmlns:a16="http://schemas.microsoft.com/office/drawing/2014/main" id="{DDA28611-3C49-4908-AE9E-F37B2713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C66D63E6-0ECD-4AC2-8C8E-C6EFA54A3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9689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2C49298F-FE84-4637-A2D4-B110A653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66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Rectangle 18">
            <a:extLst>
              <a:ext uri="{FF2B5EF4-FFF2-40B4-BE49-F238E27FC236}">
                <a16:creationId xmlns:a16="http://schemas.microsoft.com/office/drawing/2014/main" id="{287DFBF2-49F6-42E9-A0A3-263E1B29E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useBgFill="1">
        <p:nvSpPr>
          <p:cNvPr id="21" name="Rectangle 2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578" y="798986"/>
            <a:ext cx="4970256" cy="385539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B9054806-C0AA-45CB-BC6E-62B5A8F0A85A}"/>
              </a:ext>
            </a:extLst>
          </p:cNvPr>
          <p:cNvSpPr>
            <a:spLocks noGrp="1"/>
          </p:cNvSpPr>
          <p:nvPr>
            <p:ph type="ctrTitle"/>
          </p:nvPr>
        </p:nvSpPr>
        <p:spPr>
          <a:xfrm>
            <a:off x="576577" y="1058779"/>
            <a:ext cx="4970258" cy="2550695"/>
          </a:xfrm>
        </p:spPr>
        <p:txBody>
          <a:bodyPr>
            <a:noAutofit/>
          </a:bodyPr>
          <a:lstStyle/>
          <a:p>
            <a:r>
              <a:rPr lang="en-US" sz="3200" dirty="0">
                <a:solidFill>
                  <a:srgbClr val="C00000"/>
                </a:solidFill>
                <a:effectLst>
                  <a:outerShdw blurRad="38100" dist="38100" dir="2700000" algn="tl">
                    <a:srgbClr val="000000">
                      <a:alpha val="43137"/>
                    </a:srgbClr>
                  </a:outerShdw>
                </a:effectLst>
                <a:latin typeface="Mistral" panose="03090702030407020403" pitchFamily="66" charset="0"/>
              </a:rPr>
              <a:t>The SHEPHERD Watches The Sheep As The Wolf Watches The Watcher</a:t>
            </a:r>
            <a:r>
              <a:rPr lang="en-US" sz="3200" dirty="0">
                <a:solidFill>
                  <a:srgbClr val="C00000"/>
                </a:solidFill>
              </a:rPr>
              <a:t>!</a:t>
            </a:r>
          </a:p>
        </p:txBody>
      </p:sp>
      <p:sp>
        <p:nvSpPr>
          <p:cNvPr id="3" name="Subtitle 2">
            <a:extLst>
              <a:ext uri="{FF2B5EF4-FFF2-40B4-BE49-F238E27FC236}">
                <a16:creationId xmlns:a16="http://schemas.microsoft.com/office/drawing/2014/main" id="{E6DD5D34-8241-4124-8E7A-384C3843C1B2}"/>
              </a:ext>
            </a:extLst>
          </p:cNvPr>
          <p:cNvSpPr>
            <a:spLocks noGrp="1"/>
          </p:cNvSpPr>
          <p:nvPr>
            <p:ph type="subTitle" idx="1"/>
          </p:nvPr>
        </p:nvSpPr>
        <p:spPr>
          <a:xfrm>
            <a:off x="1069928" y="3890865"/>
            <a:ext cx="4184101" cy="595201"/>
          </a:xfrm>
        </p:spPr>
        <p:txBody>
          <a:bodyPr>
            <a:normAutofit/>
          </a:bodyPr>
          <a:lstStyle/>
          <a:p>
            <a:r>
              <a:rPr lang="en-US" dirty="0"/>
              <a:t>By David Lee Burris</a:t>
            </a:r>
          </a:p>
        </p:txBody>
      </p:sp>
    </p:spTree>
    <p:extLst>
      <p:ext uri="{BB962C8B-B14F-4D97-AF65-F5344CB8AC3E}">
        <p14:creationId xmlns:p14="http://schemas.microsoft.com/office/powerpoint/2010/main" val="2196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Online Media 2" title="Lonesome Valley">
            <a:hlinkClick r:id="" action="ppaction://media"/>
            <a:extLst>
              <a:ext uri="{FF2B5EF4-FFF2-40B4-BE49-F238E27FC236}">
                <a16:creationId xmlns:a16="http://schemas.microsoft.com/office/drawing/2014/main" id="{2F516562-48EE-A6AC-3EE2-373939529AC3}"/>
              </a:ext>
            </a:extLst>
          </p:cNvPr>
          <p:cNvPicPr>
            <a:picLocks noRot="1" noChangeAspect="1"/>
          </p:cNvPicPr>
          <p:nvPr>
            <a:videoFile r:link="rId1"/>
          </p:nvPr>
        </p:nvPicPr>
        <p:blipFill>
          <a:blip r:embed="rId3"/>
          <a:stretch>
            <a:fillRect/>
          </a:stretch>
        </p:blipFill>
        <p:spPr>
          <a:xfrm>
            <a:off x="961901" y="914400"/>
            <a:ext cx="10222655" cy="5047013"/>
          </a:xfrm>
          <a:prstGeom prst="rect">
            <a:avLst/>
          </a:prstGeom>
        </p:spPr>
      </p:pic>
    </p:spTree>
    <p:extLst>
      <p:ext uri="{BB962C8B-B14F-4D97-AF65-F5344CB8AC3E}">
        <p14:creationId xmlns:p14="http://schemas.microsoft.com/office/powerpoint/2010/main" val="218257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2FB25-3B2C-6E88-C6F9-8420636B39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494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D7E55-0A8C-D64C-1881-5B32E3C0AC5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411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4D784D-602E-7D61-45E4-C535D20E90A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904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405B2-1CE8-4113-2D43-4A8699CE73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620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7202C-D0D2-8DFC-F180-2B89E4A0D16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3768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80999"/>
            <a:ext cx="10972800" cy="5567039"/>
          </a:xfrm>
        </p:spPr>
        <p:txBody>
          <a:bodyPr>
            <a:normAutofit fontScale="32500" lnSpcReduction="20000"/>
          </a:bodyPr>
          <a:lstStyle/>
          <a:p>
            <a:r>
              <a:rPr lang="en-US" sz="4900" b="0" dirty="0">
                <a:latin typeface="Colonna MT" panose="04020805060202030203" pitchFamily="82" charset="0"/>
              </a:rPr>
              <a:t>The New Testament presents the Lord Jesus as exercising a threefold shepherd ministry. In John 10:11 He calls Himself the “good shepherd” and declares that “the good shepherd giveth his life for the sheep.” In Hebrews 13:20 the inspired writer calls the Lord “that great shepherd of the sheep” and says that He became the great Shepherd through being “brought again from the dead.” In 1 Peter 5:4 the Lord Jesus is called “the chief shepherd” and Peter declares that He becomes the chief Shepherd in His second advent when He shall give to His own “a crown of glory that </a:t>
            </a:r>
            <a:r>
              <a:rPr lang="en-US" sz="4900" b="0" dirty="0" err="1">
                <a:latin typeface="Colonna MT" panose="04020805060202030203" pitchFamily="82" charset="0"/>
              </a:rPr>
              <a:t>fadeth</a:t>
            </a:r>
            <a:r>
              <a:rPr lang="en-US" sz="4900" b="0" dirty="0">
                <a:latin typeface="Colonna MT" panose="04020805060202030203" pitchFamily="82" charset="0"/>
              </a:rPr>
              <a:t> not away.”</a:t>
            </a:r>
          </a:p>
          <a:p>
            <a:r>
              <a:rPr lang="en-US" sz="4900" b="0" dirty="0">
                <a:latin typeface="Colonna MT" panose="04020805060202030203" pitchFamily="82" charset="0"/>
              </a:rPr>
              <a:t>Here, then, the Lord Jesus is placed before us as the good Shepherd, the great Shepherd, and the chief Shepherd. As the good Shepherd, He </a:t>
            </a:r>
            <a:r>
              <a:rPr lang="en-US" sz="4900" b="0" i="1" dirty="0">
                <a:latin typeface="Colonna MT" panose="04020805060202030203" pitchFamily="82" charset="0"/>
              </a:rPr>
              <a:t>dies for the sheep. As the great Shepherd, He lives for the sheep. As the chief Shepherd, He comes for the sheep.</a:t>
            </a:r>
          </a:p>
          <a:p>
            <a:r>
              <a:rPr lang="en-US" sz="4900" b="0" dirty="0">
                <a:latin typeface="Colonna MT" panose="04020805060202030203" pitchFamily="82" charset="0"/>
              </a:rPr>
              <a:t>It is the relationship of the </a:t>
            </a:r>
            <a:r>
              <a:rPr lang="en-US" sz="4900" b="0" i="1" dirty="0">
                <a:latin typeface="Colonna MT" panose="04020805060202030203" pitchFamily="82" charset="0"/>
              </a:rPr>
              <a:t>good Shepherd to the sheep rather than the relationship of the great Shepherd to the sheep that is referred to by many people when they quote verse 1 of Psalm 23. They are thinking of the ministry of the good Shepherd who died for them on Calvary’s cross, and who, for that matter, is also living in heaven and whom they are sure they will meet someday. The glorious truth that they should be meeting Him every day in green pastures and beside still waters has never dawned upon them, or at least has never become a blessed, daily experience in their Christian life. True it is that one cannot know Christ as Shepherd without knowing Him as Savior, but the tragedy is that born-again believers who know Him as Savior may never know Him in their daily experience as a blessed present Shepherd.</a:t>
            </a:r>
          </a:p>
          <a:p>
            <a:r>
              <a:rPr lang="en-US" sz="4900" b="0" dirty="0">
                <a:latin typeface="Colonna MT" panose="04020805060202030203" pitchFamily="82" charset="0"/>
              </a:rPr>
              <a:t>This threefold shepherd ministry of Christ is beautifully set forth in the triplet psalms, namely, Psalms 22, 23 and 24. Psalm 22 presents Him as the good Shepherd in death. Psalm 23 presents Him as the great Shepherd in life. Psalm 24 presents Him as the chief Shepherd in His sure return.</a:t>
            </a:r>
          </a:p>
          <a:p>
            <a:r>
              <a:rPr lang="en-US" sz="4900" b="0" dirty="0">
                <a:latin typeface="Colonna MT" panose="04020805060202030203" pitchFamily="82" charset="0"/>
              </a:rPr>
              <a:t>The opening sentence of Psalm 22 is the very dictation of Calvary’s cry of rejection—“My God, my God, why hast thou forsaken me?” These words are not primarily a quotation from Matthew 27:46, but Matthew 27:46 is the Lord Jesus Himself quoting from Psalm 22:1—quoting in awful, literal and terrible fulfillment all of the black and overwhelming portent of these words!</a:t>
            </a:r>
          </a:p>
          <a:p>
            <a:r>
              <a:rPr lang="en-US" sz="4900" b="0" dirty="0">
                <a:latin typeface="Colonna MT" panose="04020805060202030203" pitchFamily="82" charset="0"/>
              </a:rPr>
              <a:t>Psalm 22 is a literal word picture of the experiences of death by crucifixion; but more than that, </a:t>
            </a:r>
            <a:r>
              <a:rPr lang="en-US" sz="4900" b="0" i="1" dirty="0">
                <a:latin typeface="Colonna MT" panose="04020805060202030203" pitchFamily="82" charset="0"/>
              </a:rPr>
              <a:t>the death of the Son of God by crucifixion. Even the details of garments parted, lots cast upon vesture, and pierced hands and feet, are here laid bare before us. Surely this is the good Shepherd giving His life for His sheep.</a:t>
            </a:r>
          </a:p>
          <a:p>
            <a:endParaRPr lang="en-US" dirty="0"/>
          </a:p>
          <a:p>
            <a:endParaRPr lang="en-US" b="0" dirty="0">
              <a:hlinkClick r:id="rId2"/>
            </a:endParaRPr>
          </a:p>
          <a:p>
            <a:pPr marL="0" indent="0">
              <a:buNone/>
            </a:pPr>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a:xfrm>
            <a:off x="406400" y="5752730"/>
            <a:ext cx="12090400" cy="630315"/>
          </a:xfrm>
        </p:spPr>
        <p:txBody>
          <a:bodyPr>
            <a:normAutofit fontScale="90000"/>
          </a:bodyPr>
          <a:lstStyle/>
          <a:p>
            <a:br>
              <a:rPr lang="en-US" dirty="0"/>
            </a:br>
            <a:r>
              <a:rPr lang="en-US" b="0" dirty="0"/>
              <a:t> </a:t>
            </a:r>
            <a:r>
              <a:rPr lang="en-US" sz="3600" b="0" dirty="0">
                <a:latin typeface="Colonna MT" panose="04020805060202030203" pitchFamily="82" charset="0"/>
              </a:rPr>
              <a:t>Ketcham, R. (1972). </a:t>
            </a:r>
            <a:r>
              <a:rPr lang="en-US" sz="3600" b="0" i="1" u="sng" dirty="0">
                <a:latin typeface="Colonna MT" panose="04020805060202030203" pitchFamily="82" charset="0"/>
                <a:hlinkClick r:id="rId2"/>
              </a:rPr>
              <a:t>I Shall Not Want</a:t>
            </a:r>
            <a:r>
              <a:rPr lang="en-US" sz="3600" b="0" dirty="0">
                <a:latin typeface="Colonna MT" panose="04020805060202030203" pitchFamily="82" charset="0"/>
                <a:hlinkClick r:id="rId2"/>
              </a:rPr>
              <a:t>. Chicago, IL: Moody Publishers.</a:t>
            </a:r>
            <a:br>
              <a:rPr lang="en-US" b="0"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nline Media 2" title="The Lord's My Shepherd Harmony Training Video">
            <a:hlinkClick r:id="" action="ppaction://media"/>
            <a:extLst>
              <a:ext uri="{FF2B5EF4-FFF2-40B4-BE49-F238E27FC236}">
                <a16:creationId xmlns:a16="http://schemas.microsoft.com/office/drawing/2014/main" id="{D999E467-BC59-B0C6-C9B4-7E93BFA3EC7F}"/>
              </a:ext>
            </a:extLst>
          </p:cNvPr>
          <p:cNvPicPr>
            <a:picLocks noRot="1" noChangeAspect="1"/>
          </p:cNvPicPr>
          <p:nvPr>
            <a:videoFile r:link="rId1"/>
          </p:nvPr>
        </p:nvPicPr>
        <p:blipFill>
          <a:blip r:embed="rId3"/>
          <a:stretch>
            <a:fillRect/>
          </a:stretch>
        </p:blipFill>
        <p:spPr>
          <a:xfrm>
            <a:off x="625642" y="486888"/>
            <a:ext cx="10952800" cy="5925787"/>
          </a:xfrm>
          <a:prstGeom prst="rect">
            <a:avLst/>
          </a:prstGeom>
        </p:spPr>
      </p:pic>
    </p:spTree>
    <p:extLst>
      <p:ext uri="{BB962C8B-B14F-4D97-AF65-F5344CB8AC3E}">
        <p14:creationId xmlns:p14="http://schemas.microsoft.com/office/powerpoint/2010/main" val="406783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06905" y="2666198"/>
            <a:ext cx="9846644" cy="2281187"/>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Tools &amp; Tasks Of The Good Shepherd</a:t>
            </a:r>
          </a:p>
        </p:txBody>
      </p:sp>
    </p:spTree>
    <p:extLst>
      <p:ext uri="{BB962C8B-B14F-4D97-AF65-F5344CB8AC3E}">
        <p14:creationId xmlns:p14="http://schemas.microsoft.com/office/powerpoint/2010/main" val="222720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DB000369-741B-458A-60A6-AA2730491C6C}"/>
              </a:ext>
            </a:extLst>
          </p:cNvPr>
          <p:cNvSpPr>
            <a:spLocks noChangeArrowheads="1" noChangeShapeType="1" noTextEdit="1"/>
          </p:cNvSpPr>
          <p:nvPr/>
        </p:nvSpPr>
        <p:spPr bwMode="auto">
          <a:xfrm>
            <a:off x="3429000" y="2786064"/>
            <a:ext cx="5257800" cy="12858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SHEPHERD CARRIES FOUR THINGS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3B1D9C-7CBF-B358-2826-4844B341D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68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WordArt 1027">
            <a:extLst>
              <a:ext uri="{FF2B5EF4-FFF2-40B4-BE49-F238E27FC236}">
                <a16:creationId xmlns:a16="http://schemas.microsoft.com/office/drawing/2014/main" id="{4F45D308-5070-57F7-5A41-1A49AE0BB08E}"/>
              </a:ext>
            </a:extLst>
          </p:cNvPr>
          <p:cNvSpPr>
            <a:spLocks noChangeArrowheads="1" noChangeShapeType="1" noTextEdit="1"/>
          </p:cNvSpPr>
          <p:nvPr/>
        </p:nvSpPr>
        <p:spPr bwMode="auto">
          <a:xfrm>
            <a:off x="4233864" y="2857500"/>
            <a:ext cx="3724275" cy="1143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Sling Weapon For</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The Distant Combat </a:t>
            </a:r>
          </a:p>
        </p:txBody>
      </p:sp>
    </p:spTree>
    <p:extLst>
      <p:ext uri="{BB962C8B-B14F-4D97-AF65-F5344CB8AC3E}">
        <p14:creationId xmlns:p14="http://schemas.microsoft.com/office/powerpoint/2010/main" val="27823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6978" name="Rectangle 2"/>
          <p:cNvSpPr>
            <a:spLocks noGrp="1" noChangeArrowheads="1"/>
          </p:cNvSpPr>
          <p:nvPr>
            <p:ph type="title"/>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3A8B73E6-B5DB-4F5D-0F97-71CC794F7667}"/>
              </a:ext>
            </a:extLst>
          </p:cNvPr>
          <p:cNvSpPr>
            <a:spLocks noChangeArrowheads="1" noChangeShapeType="1" noTextEdit="1"/>
          </p:cNvSpPr>
          <p:nvPr/>
        </p:nvSpPr>
        <p:spPr bwMode="auto">
          <a:xfrm>
            <a:off x="4610100" y="2590800"/>
            <a:ext cx="2971800" cy="1981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Three Foot Long</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Hard Wood Club</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To Defend Flock</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In Close Combat</a:t>
            </a:r>
          </a:p>
        </p:txBody>
      </p:sp>
    </p:spTree>
    <p:extLst>
      <p:ext uri="{BB962C8B-B14F-4D97-AF65-F5344CB8AC3E}">
        <p14:creationId xmlns:p14="http://schemas.microsoft.com/office/powerpoint/2010/main" val="126963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61BC280C-5C76-FB0E-BB3C-18894D9CF2B2}"/>
              </a:ext>
            </a:extLst>
          </p:cNvPr>
          <p:cNvSpPr>
            <a:spLocks noChangeArrowheads="1" noChangeShapeType="1" noTextEdit="1"/>
          </p:cNvSpPr>
          <p:nvPr/>
        </p:nvSpPr>
        <p:spPr bwMode="auto">
          <a:xfrm>
            <a:off x="4443414" y="1828800"/>
            <a:ext cx="3305175" cy="3886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Six Foot Long</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Staff Or Crook</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For Steep Climb</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Pulling To Safety</a:t>
            </a:r>
          </a:p>
          <a:p>
            <a:pPr algn="ctr" fontAlgn="base">
              <a:spcBef>
                <a:spcPct val="0"/>
              </a:spcBef>
              <a:spcAft>
                <a:spcPct val="0"/>
              </a:spcAft>
            </a:pP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Impact"/>
              </a:rPr>
              <a:t>Proding</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Together</a:t>
            </a:r>
          </a:p>
          <a:p>
            <a:pPr algn="ctr" fontAlgn="base">
              <a:spcBef>
                <a:spcPct val="0"/>
              </a:spcBef>
              <a:spcAft>
                <a:spcPct val="0"/>
              </a:spcAft>
            </a:pP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Tree>
    <p:extLst>
      <p:ext uri="{BB962C8B-B14F-4D97-AF65-F5344CB8AC3E}">
        <p14:creationId xmlns:p14="http://schemas.microsoft.com/office/powerpoint/2010/main" val="219719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4930" name="Rectangle 2"/>
          <p:cNvSpPr>
            <a:spLocks noGrp="1" noChangeArrowheads="1"/>
          </p:cNvSpPr>
          <p:nvPr>
            <p:ph type="title"/>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WordArt 2051">
            <a:extLst>
              <a:ext uri="{FF2B5EF4-FFF2-40B4-BE49-F238E27FC236}">
                <a16:creationId xmlns:a16="http://schemas.microsoft.com/office/drawing/2014/main" id="{6D0CD174-BF3E-7920-246B-A07349C9BAFB}"/>
              </a:ext>
            </a:extLst>
          </p:cNvPr>
          <p:cNvSpPr>
            <a:spLocks noChangeArrowheads="1" noChangeShapeType="1" noTextEdit="1"/>
          </p:cNvSpPr>
          <p:nvPr/>
        </p:nvSpPr>
        <p:spPr bwMode="auto">
          <a:xfrm>
            <a:off x="3976689" y="2571750"/>
            <a:ext cx="4238625" cy="19240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The Good Shepherd</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Prepares Beforehand</a:t>
            </a:r>
          </a:p>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Contingency Provision</a:t>
            </a:r>
          </a:p>
        </p:txBody>
      </p:sp>
    </p:spTree>
    <p:extLst>
      <p:ext uri="{BB962C8B-B14F-4D97-AF65-F5344CB8AC3E}">
        <p14:creationId xmlns:p14="http://schemas.microsoft.com/office/powerpoint/2010/main" val="28570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36738" name="Rectangle 2"/>
          <p:cNvSpPr>
            <a:spLocks noGrp="1" noChangeArrowheads="1"/>
          </p:cNvSpPr>
          <p:nvPr>
            <p:ph type="title"/>
          </p:nvPr>
        </p:nvSpPr>
        <p:spPr/>
        <p:txBody>
          <a:bodyPr/>
          <a:lstStyle/>
          <a:p>
            <a:endParaRPr lang="en-US"/>
          </a:p>
        </p:txBody>
      </p:sp>
      <p:sp>
        <p:nvSpPr>
          <p:cNvPr id="2036739" name="Text Box 3"/>
          <p:cNvSpPr txBox="1">
            <a:spLocks noChangeArrowheads="1"/>
          </p:cNvSpPr>
          <p:nvPr/>
        </p:nvSpPr>
        <p:spPr bwMode="auto">
          <a:xfrm>
            <a:off x="4572000" y="6172200"/>
            <a:ext cx="2971800" cy="336550"/>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Anoint Heads From Elements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36739">
                                            <p:txEl>
                                              <p:pRg st="0" end="0"/>
                                            </p:txEl>
                                          </p:spTgt>
                                        </p:tgtEl>
                                        <p:attrNameLst>
                                          <p:attrName>style.visibility</p:attrName>
                                        </p:attrNameLst>
                                      </p:cBhvr>
                                      <p:to>
                                        <p:strVal val="visible"/>
                                      </p:to>
                                    </p:set>
                                    <p:anim calcmode="lin" valueType="num">
                                      <p:cBhvr additive="base">
                                        <p:cTn id="7" dur="300" fill="hold"/>
                                        <p:tgtEl>
                                          <p:spTgt spid="20367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3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673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65442" name="Rectangle 2"/>
          <p:cNvSpPr>
            <a:spLocks noGrp="1" noChangeArrowheads="1"/>
          </p:cNvSpPr>
          <p:nvPr>
            <p:ph type="title"/>
          </p:nvPr>
        </p:nvSpPr>
        <p:spPr/>
        <p:txBody>
          <a:bodyPr/>
          <a:lstStyle/>
          <a:p>
            <a:endParaRPr lang="en-US"/>
          </a:p>
        </p:txBody>
      </p:sp>
      <p:sp>
        <p:nvSpPr>
          <p:cNvPr id="2365443" name="Text Box 3"/>
          <p:cNvSpPr txBox="1">
            <a:spLocks noChangeArrowheads="1"/>
          </p:cNvSpPr>
          <p:nvPr/>
        </p:nvSpPr>
        <p:spPr bwMode="auto">
          <a:xfrm>
            <a:off x="4402891" y="5943600"/>
            <a:ext cx="3179845" cy="33855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Shepherd’s Function Not  Slaughter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2365443"/>
                                        </p:tgtEl>
                                        <p:attrNameLst>
                                          <p:attrName>style.visibility</p:attrName>
                                        </p:attrNameLst>
                                      </p:cBhvr>
                                      <p:to>
                                        <p:strVal val="visible"/>
                                      </p:to>
                                    </p:set>
                                    <p:anim calcmode="lin" valueType="num">
                                      <p:cBhvr>
                                        <p:cTn id="7" dur="300" fill="hold"/>
                                        <p:tgtEl>
                                          <p:spTgt spid="2365443"/>
                                        </p:tgtEl>
                                        <p:attrNameLst>
                                          <p:attrName>ppt_w</p:attrName>
                                        </p:attrNameLst>
                                      </p:cBhvr>
                                      <p:tavLst>
                                        <p:tav tm="0">
                                          <p:val>
                                            <p:strVal val="4*#ppt_w"/>
                                          </p:val>
                                        </p:tav>
                                        <p:tav tm="100000">
                                          <p:val>
                                            <p:strVal val="#ppt_w"/>
                                          </p:val>
                                        </p:tav>
                                      </p:tavLst>
                                    </p:anim>
                                    <p:anim calcmode="lin" valueType="num">
                                      <p:cBhvr>
                                        <p:cTn id="8" dur="300" fill="hold"/>
                                        <p:tgtEl>
                                          <p:spTgt spid="23654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4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C847AA0E-4CC6-253E-3567-5D2010FB065B}"/>
              </a:ext>
            </a:extLst>
          </p:cNvPr>
          <p:cNvSpPr>
            <a:spLocks noChangeArrowheads="1" noChangeShapeType="1" noTextEdit="1"/>
          </p:cNvSpPr>
          <p:nvPr/>
        </p:nvSpPr>
        <p:spPr bwMode="auto">
          <a:xfrm rot="5400000">
            <a:off x="-2752080" y="3000652"/>
            <a:ext cx="6640499" cy="834501"/>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dirty="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JOHN 21: 15 &amp; 16</a:t>
            </a:r>
          </a:p>
        </p:txBody>
      </p:sp>
      <p:sp>
        <p:nvSpPr>
          <p:cNvPr id="3" name="WordArt 4">
            <a:extLst>
              <a:ext uri="{FF2B5EF4-FFF2-40B4-BE49-F238E27FC236}">
                <a16:creationId xmlns:a16="http://schemas.microsoft.com/office/drawing/2014/main" id="{C2AD3BE3-CA8C-B7BA-C638-82D88A667A93}"/>
              </a:ext>
            </a:extLst>
          </p:cNvPr>
          <p:cNvSpPr>
            <a:spLocks noChangeArrowheads="1" noChangeShapeType="1" noTextEdit="1"/>
          </p:cNvSpPr>
          <p:nvPr/>
        </p:nvSpPr>
        <p:spPr bwMode="auto">
          <a:xfrm rot="5400000">
            <a:off x="8318374" y="2956265"/>
            <a:ext cx="6640499" cy="923277"/>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dirty="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1st Peter 5: 1 &amp; 2</a:t>
            </a:r>
          </a:p>
        </p:txBody>
      </p:sp>
    </p:spTree>
    <p:extLst>
      <p:ext uri="{BB962C8B-B14F-4D97-AF65-F5344CB8AC3E}">
        <p14:creationId xmlns:p14="http://schemas.microsoft.com/office/powerpoint/2010/main" val="265532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fmla="#ppt_w*sin(2.5*pi*$)">
                                          <p:val>
                                            <p:fltVal val="0"/>
                                          </p:val>
                                        </p:tav>
                                        <p:tav tm="100000">
                                          <p:val>
                                            <p:fltVal val="1"/>
                                          </p:val>
                                        </p:tav>
                                      </p:tavLst>
                                    </p:anim>
                                    <p:anim calcmode="lin" valueType="num">
                                      <p:cBhvr>
                                        <p:cTn id="14"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06905" y="2829827"/>
            <a:ext cx="9846644" cy="2117558"/>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Bad Shepherds allow  sheep to scatter!</a:t>
            </a:r>
          </a:p>
        </p:txBody>
      </p:sp>
    </p:spTree>
    <p:extLst>
      <p:ext uri="{BB962C8B-B14F-4D97-AF65-F5344CB8AC3E}">
        <p14:creationId xmlns:p14="http://schemas.microsoft.com/office/powerpoint/2010/main" val="94476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D75CC98-2A27-392B-F826-98A425D2B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0"/>
            <a:ext cx="129050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3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1058779" y="798513"/>
            <a:ext cx="10029524" cy="5321300"/>
          </a:xfrm>
          <a:prstGeom prst="rect">
            <a:avLst/>
          </a:prstGeom>
          <a:noFill/>
          <a:ln w="9525">
            <a:noFill/>
            <a:round/>
            <a:headEnd/>
            <a:tailEnd/>
          </a:ln>
          <a:effectLst/>
        </p:spPr>
      </p:pic>
      <p:sp>
        <p:nvSpPr>
          <p:cNvPr id="2" name="Rectangle 2">
            <a:extLst>
              <a:ext uri="{FF2B5EF4-FFF2-40B4-BE49-F238E27FC236}">
                <a16:creationId xmlns:a16="http://schemas.microsoft.com/office/drawing/2014/main" id="{CDC6F5B5-A3BC-9799-1AB4-45D3352AFE89}"/>
              </a:ext>
            </a:extLst>
          </p:cNvPr>
          <p:cNvSpPr txBox="1">
            <a:spLocks noChangeArrowheads="1"/>
          </p:cNvSpPr>
          <p:nvPr/>
        </p:nvSpPr>
        <p:spPr>
          <a:xfrm>
            <a:off x="2209800" y="173255"/>
            <a:ext cx="7772400" cy="741145"/>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a:lstStyle>
          <a:p>
            <a:r>
              <a:rPr lang="en-US" sz="4800" kern="0" dirty="0">
                <a:solidFill>
                  <a:srgbClr val="CCFF66"/>
                </a:solidFill>
                <a:effectLst>
                  <a:outerShdw blurRad="38100" dist="38100" dir="2700000" algn="tl">
                    <a:srgbClr val="C0C0C0"/>
                  </a:outerShdw>
                </a:effectLst>
              </a:rPr>
              <a:t>Ezekiel Chapter 34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3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8FA3DC5-2A58-0221-E7E0-9B766EB77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04"/>
            <a:ext cx="12192000" cy="674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27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F37C12-AA91-5849-4A02-F0ADB9CB8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438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41538" name="Rectangle 2"/>
          <p:cNvSpPr>
            <a:spLocks noGrp="1" noChangeArrowheads="1"/>
          </p:cNvSpPr>
          <p:nvPr>
            <p:ph type="title"/>
          </p:nvPr>
        </p:nvSpPr>
        <p:spPr/>
        <p:txBody>
          <a:bodyPr/>
          <a:lstStyle/>
          <a:p>
            <a:endParaRPr lang="en-US"/>
          </a:p>
        </p:txBody>
      </p:sp>
      <p:sp>
        <p:nvSpPr>
          <p:cNvPr id="5441539" name="WordArt 3"/>
          <p:cNvSpPr>
            <a:spLocks noChangeArrowheads="1" noChangeShapeType="1" noTextEdit="1"/>
          </p:cNvSpPr>
          <p:nvPr/>
        </p:nvSpPr>
        <p:spPr bwMode="auto">
          <a:xfrm>
            <a:off x="4419600" y="1066800"/>
            <a:ext cx="3352800" cy="21336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US" sz="3600" kern="10">
                <a:ln w="9525">
                  <a:solidFill>
                    <a:srgbClr val="000000"/>
                  </a:solidFill>
                  <a:round/>
                  <a:headEnd/>
                  <a:tailEnd/>
                </a:ln>
                <a:solidFill>
                  <a:srgbClr val="990033"/>
                </a:solidFill>
                <a:latin typeface="Arial Black"/>
              </a:rPr>
              <a:t>Catacombs</a:t>
            </a:r>
          </a:p>
        </p:txBody>
      </p:sp>
      <p:pic>
        <p:nvPicPr>
          <p:cNvPr id="5441540" name="Picture 4" descr="C:\Documents and Settings\Owner\My Documents\Educational Illustrations\roman_religion_shepherd.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441541" name="WordArt 5" descr="Purple mesh"/>
          <p:cNvSpPr>
            <a:spLocks noChangeArrowheads="1" noChangeShapeType="1" noTextEdit="1"/>
          </p:cNvSpPr>
          <p:nvPr/>
        </p:nvSpPr>
        <p:spPr bwMode="auto">
          <a:xfrm>
            <a:off x="3276600" y="2895600"/>
            <a:ext cx="4876800" cy="1600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FF"/>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latin typeface="Times New Roman"/>
                <a:cs typeface="Times New Roman"/>
              </a:rPr>
              <a:t>The Good Shepherd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41539"/>
                                        </p:tgtEl>
                                        <p:attrNameLst>
                                          <p:attrName>style.visibility</p:attrName>
                                        </p:attrNameLst>
                                      </p:cBhvr>
                                      <p:to>
                                        <p:strVal val="visible"/>
                                      </p:to>
                                    </p:set>
                                    <p:anim calcmode="lin" valueType="num">
                                      <p:cBhvr>
                                        <p:cTn id="7" dur="500" fill="hold"/>
                                        <p:tgtEl>
                                          <p:spTgt spid="5441539"/>
                                        </p:tgtEl>
                                        <p:attrNameLst>
                                          <p:attrName>ppt_w</p:attrName>
                                        </p:attrNameLst>
                                      </p:cBhvr>
                                      <p:tavLst>
                                        <p:tav tm="0">
                                          <p:val>
                                            <p:fltVal val="0"/>
                                          </p:val>
                                        </p:tav>
                                        <p:tav tm="100000">
                                          <p:val>
                                            <p:strVal val="#ppt_w"/>
                                          </p:val>
                                        </p:tav>
                                      </p:tavLst>
                                    </p:anim>
                                    <p:anim calcmode="lin" valueType="num">
                                      <p:cBhvr>
                                        <p:cTn id="8" dur="500" fill="hold"/>
                                        <p:tgtEl>
                                          <p:spTgt spid="5441539"/>
                                        </p:tgtEl>
                                        <p:attrNameLst>
                                          <p:attrName>ppt_h</p:attrName>
                                        </p:attrNameLst>
                                      </p:cBhvr>
                                      <p:tavLst>
                                        <p:tav tm="0">
                                          <p:val>
                                            <p:fltVal val="0"/>
                                          </p:val>
                                        </p:tav>
                                        <p:tav tm="100000">
                                          <p:val>
                                            <p:strVal val="#ppt_h"/>
                                          </p:val>
                                        </p:tav>
                                      </p:tavLst>
                                    </p:anim>
                                    <p:anim calcmode="lin" valueType="num">
                                      <p:cBhvr>
                                        <p:cTn id="9" dur="500" fill="hold"/>
                                        <p:tgtEl>
                                          <p:spTgt spid="5441539"/>
                                        </p:tgtEl>
                                        <p:attrNameLst>
                                          <p:attrName>ppt_x</p:attrName>
                                        </p:attrNameLst>
                                      </p:cBhvr>
                                      <p:tavLst>
                                        <p:tav tm="0">
                                          <p:val>
                                            <p:fltVal val="0.5"/>
                                          </p:val>
                                        </p:tav>
                                        <p:tav tm="100000">
                                          <p:val>
                                            <p:strVal val="#ppt_x"/>
                                          </p:val>
                                        </p:tav>
                                      </p:tavLst>
                                    </p:anim>
                                    <p:anim calcmode="lin" valueType="num">
                                      <p:cBhvr>
                                        <p:cTn id="10" dur="500" fill="hold"/>
                                        <p:tgtEl>
                                          <p:spTgt spid="544153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441540"/>
                                        </p:tgtEl>
                                        <p:attrNameLst>
                                          <p:attrName>style.visibility</p:attrName>
                                        </p:attrNameLst>
                                      </p:cBhvr>
                                      <p:to>
                                        <p:strVal val="visible"/>
                                      </p:to>
                                    </p:set>
                                    <p:anim calcmode="lin" valueType="num">
                                      <p:cBhvr>
                                        <p:cTn id="15" dur="1000" fill="hold"/>
                                        <p:tgtEl>
                                          <p:spTgt spid="5441540"/>
                                        </p:tgtEl>
                                        <p:attrNameLst>
                                          <p:attrName>ppt_w</p:attrName>
                                        </p:attrNameLst>
                                      </p:cBhvr>
                                      <p:tavLst>
                                        <p:tav tm="0">
                                          <p:val>
                                            <p:fltVal val="0"/>
                                          </p:val>
                                        </p:tav>
                                        <p:tav tm="100000">
                                          <p:val>
                                            <p:strVal val="#ppt_w"/>
                                          </p:val>
                                        </p:tav>
                                      </p:tavLst>
                                    </p:anim>
                                    <p:anim calcmode="lin" valueType="num">
                                      <p:cBhvr>
                                        <p:cTn id="16" dur="1000" fill="hold"/>
                                        <p:tgtEl>
                                          <p:spTgt spid="5441540"/>
                                        </p:tgtEl>
                                        <p:attrNameLst>
                                          <p:attrName>ppt_h</p:attrName>
                                        </p:attrNameLst>
                                      </p:cBhvr>
                                      <p:tavLst>
                                        <p:tav tm="0">
                                          <p:val>
                                            <p:fltVal val="0"/>
                                          </p:val>
                                        </p:tav>
                                        <p:tav tm="100000">
                                          <p:val>
                                            <p:strVal val="#ppt_h"/>
                                          </p:val>
                                        </p:tav>
                                      </p:tavLst>
                                    </p:anim>
                                    <p:anim calcmode="lin" valueType="num">
                                      <p:cBhvr>
                                        <p:cTn id="17" dur="1000" fill="hold"/>
                                        <p:tgtEl>
                                          <p:spTgt spid="544154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441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5441541"/>
                                        </p:tgtEl>
                                        <p:attrNameLst>
                                          <p:attrName>style.visibility</p:attrName>
                                        </p:attrNameLst>
                                      </p:cBhvr>
                                      <p:to>
                                        <p:strVal val="visible"/>
                                      </p:to>
                                    </p:set>
                                    <p:anim calcmode="lin" valueType="num">
                                      <p:cBhvr>
                                        <p:cTn id="23" dur="500" fill="hold"/>
                                        <p:tgtEl>
                                          <p:spTgt spid="5441541"/>
                                        </p:tgtEl>
                                        <p:attrNameLst>
                                          <p:attrName>ppt_w</p:attrName>
                                        </p:attrNameLst>
                                      </p:cBhvr>
                                      <p:tavLst>
                                        <p:tav tm="0">
                                          <p:val>
                                            <p:strVal val="2/3*#ppt_w"/>
                                          </p:val>
                                        </p:tav>
                                        <p:tav tm="100000">
                                          <p:val>
                                            <p:strVal val="#ppt_w"/>
                                          </p:val>
                                        </p:tav>
                                      </p:tavLst>
                                    </p:anim>
                                    <p:anim calcmode="lin" valueType="num">
                                      <p:cBhvr>
                                        <p:cTn id="24" dur="500" fill="hold"/>
                                        <p:tgtEl>
                                          <p:spTgt spid="544154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1539" grpId="0" animBg="1"/>
      <p:bldP spid="54415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26562" name="Rectangle 2"/>
          <p:cNvSpPr>
            <a:spLocks noGrp="1" noChangeArrowheads="1"/>
          </p:cNvSpPr>
          <p:nvPr>
            <p:ph type="title"/>
          </p:nvPr>
        </p:nvSpPr>
        <p:spPr/>
        <p:txBody>
          <a:bodyPr/>
          <a:lstStyle/>
          <a:p>
            <a:endParaRPr lang="en-US"/>
          </a:p>
        </p:txBody>
      </p:sp>
      <p:pic>
        <p:nvPicPr>
          <p:cNvPr id="2626563" name="Picture 3" descr="C:\Documents and Settings\Owner\My Documents\Educational Illustrations\B000LPFJL4.01-A382ZLR9SZ7K5E._SS500_SCLZZZZZZZ_.jpg"/>
          <p:cNvPicPr>
            <a:picLocks noChangeAspect="1" noChangeArrowheads="1"/>
          </p:cNvPicPr>
          <p:nvPr/>
        </p:nvPicPr>
        <p:blipFill>
          <a:blip r:embed="rId4" cstate="print"/>
          <a:srcRect/>
          <a:stretch>
            <a:fillRect/>
          </a:stretch>
        </p:blipFill>
        <p:spPr bwMode="auto">
          <a:xfrm>
            <a:off x="-8417607" y="-2362200"/>
            <a:ext cx="29149704" cy="11582400"/>
          </a:xfrm>
          <a:prstGeom prst="rect">
            <a:avLst/>
          </a:prstGeom>
          <a:noFill/>
        </p:spPr>
      </p:pic>
      <p:sp>
        <p:nvSpPr>
          <p:cNvPr id="2626564" name="WordArt 4"/>
          <p:cNvSpPr>
            <a:spLocks noChangeArrowheads="1" noChangeShapeType="1" noTextEdit="1"/>
          </p:cNvSpPr>
          <p:nvPr/>
        </p:nvSpPr>
        <p:spPr bwMode="auto">
          <a:xfrm>
            <a:off x="4876800" y="3048001"/>
            <a:ext cx="2019300" cy="657225"/>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INNOCENCE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626563"/>
                                        </p:tgtEl>
                                        <p:attrNameLst>
                                          <p:attrName>style.visibility</p:attrName>
                                        </p:attrNameLst>
                                      </p:cBhvr>
                                      <p:to>
                                        <p:strVal val="visible"/>
                                      </p:to>
                                    </p:set>
                                    <p:anim calcmode="lin" valueType="num">
                                      <p:cBhvr>
                                        <p:cTn id="7" dur="5000" fill="hold"/>
                                        <p:tgtEl>
                                          <p:spTgt spid="2626563"/>
                                        </p:tgtEl>
                                        <p:attrNameLst>
                                          <p:attrName>ppt_w</p:attrName>
                                        </p:attrNameLst>
                                      </p:cBhvr>
                                      <p:tavLst>
                                        <p:tav tm="0" fmla="#ppt_w*sin(2.5*pi*$)">
                                          <p:val>
                                            <p:fltVal val="0"/>
                                          </p:val>
                                        </p:tav>
                                        <p:tav tm="100000">
                                          <p:val>
                                            <p:fltVal val="1"/>
                                          </p:val>
                                        </p:tav>
                                      </p:tavLst>
                                    </p:anim>
                                    <p:anim calcmode="lin" valueType="num">
                                      <p:cBhvr>
                                        <p:cTn id="8" dur="5000" fill="hold"/>
                                        <p:tgtEl>
                                          <p:spTgt spid="26265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26564"/>
                                        </p:tgtEl>
                                        <p:attrNameLst>
                                          <p:attrName>style.visibility</p:attrName>
                                        </p:attrNameLst>
                                      </p:cBhvr>
                                      <p:to>
                                        <p:strVal val="visible"/>
                                      </p:to>
                                    </p:set>
                                    <p:animEffect transition="in" filter="dissolve">
                                      <p:cBhvr>
                                        <p:cTn id="13" dur="500"/>
                                        <p:tgtEl>
                                          <p:spTgt spid="262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656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6D5D52B-7B17-80A3-8367-EB6C20C40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05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86EBDA1-E254-A616-8BE5-ABD7048C5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613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299325-4338-663C-AF32-EC0E464D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02"/>
            <a:ext cx="12192000" cy="693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13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CF0C48D-0404-742B-06BF-AC62FEA87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41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F5D92E7-E2F8-482B-8662-9CFF97A19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9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EE6D0-3894-0BD5-230C-4CF029ABF1AD}"/>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750493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0000" lnSpcReduction="20000"/>
          </a:bodyPr>
          <a:lstStyle/>
          <a:p>
            <a:pPr algn="l"/>
            <a:r>
              <a:rPr lang="en-US" sz="5100" b="1" u="none" strike="noStrike" dirty="0">
                <a:solidFill>
                  <a:srgbClr val="008AE6"/>
                </a:solidFill>
                <a:effectLst>
                  <a:outerShdw blurRad="38100" dist="38100" dir="2700000" algn="tl">
                    <a:srgbClr val="000000">
                      <a:alpha val="43137"/>
                    </a:srgbClr>
                  </a:outerShdw>
                </a:effectLst>
                <a:latin typeface="Stencil" panose="040409050D0802020404" pitchFamily="82" charset="0"/>
                <a:hlinkClick r:id="rId3">
                  <a:extLst>
                    <a:ext uri="{A12FA001-AC4F-418D-AE19-62706E023703}">
                      <ahyp:hlinkClr xmlns:ahyp="http://schemas.microsoft.com/office/drawing/2018/hyperlinkcolor" val="tx"/>
                    </a:ext>
                  </a:extLst>
                </a:hlinkClick>
              </a:rPr>
              <a:t>Ellicott's Commentary for English Readers</a:t>
            </a:r>
            <a:endParaRPr lang="en-US" sz="5100" b="1" u="none" strike="noStrike" dirty="0">
              <a:solidFill>
                <a:srgbClr val="008AE6"/>
              </a:solidFill>
              <a:effectLst>
                <a:outerShdw blurRad="38100" dist="38100" dir="2700000" algn="tl">
                  <a:srgbClr val="000000">
                    <a:alpha val="43137"/>
                  </a:srgbClr>
                </a:outerShdw>
              </a:effectLst>
              <a:latin typeface="Stencil" panose="040409050D0802020404" pitchFamily="82" charset="0"/>
            </a:endParaRPr>
          </a:p>
          <a:p>
            <a:pPr algn="l"/>
            <a:endParaRPr lang="en-US" sz="1100" b="1" dirty="0">
              <a:solidFill>
                <a:srgbClr val="001320"/>
              </a:solidFill>
              <a:effectLst>
                <a:outerShdw blurRad="38100" dist="38100" dir="2700000" algn="tl">
                  <a:srgbClr val="000000">
                    <a:alpha val="43137"/>
                  </a:srgbClr>
                </a:outerShdw>
              </a:effectLst>
              <a:latin typeface="Stencil" panose="040409050D0802020404" pitchFamily="82" charset="0"/>
            </a:endParaRPr>
          </a:p>
          <a:p>
            <a:pPr algn="just"/>
            <a:r>
              <a:rPr lang="en-US" sz="2600" b="0" i="0" dirty="0">
                <a:solidFill>
                  <a:srgbClr val="001320"/>
                </a:solidFill>
                <a:effectLst>
                  <a:outerShdw blurRad="38100" dist="38100" dir="2700000" algn="tl">
                    <a:srgbClr val="000000">
                      <a:alpha val="43137"/>
                    </a:srgbClr>
                  </a:outerShdw>
                </a:effectLst>
                <a:latin typeface="Roboto" panose="02000000000000000000" pitchFamily="2" charset="0"/>
              </a:rPr>
              <a:t>(</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12) </a:t>
            </a:r>
            <a:r>
              <a:rPr lang="en-US" sz="2600" b="1" i="0" dirty="0">
                <a:solidFill>
                  <a:srgbClr val="001320"/>
                </a:solidFill>
                <a:effectLst>
                  <a:outerShdw blurRad="38100" dist="38100" dir="2700000" algn="tl">
                    <a:srgbClr val="000000">
                      <a:alpha val="43137"/>
                    </a:srgbClr>
                  </a:outerShdw>
                </a:effectLst>
                <a:latin typeface="Colonna MT" panose="04020805060202030203" pitchFamily="82" charset="0"/>
              </a:rPr>
              <a:t>But he that is an hireling.</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—The Greek word occurs again in the New Testament only in the next verse and in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4" tooltip="And straightway he called them: and they left their father Zebedee in the ship with the hired servants, and went after him.">
                  <a:extLst>
                    <a:ext uri="{A12FA001-AC4F-418D-AE19-62706E023703}">
                      <ahyp:hlinkClr xmlns:ahyp="http://schemas.microsoft.com/office/drawing/2018/hyperlinkcolor" val="tx"/>
                    </a:ext>
                  </a:extLst>
                </a:hlinkClick>
              </a:rPr>
              <a:t>Mark 1:20</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It implies a lower position than the household servant, and is more nearly what we should call the tramp-laborer. The thought follows from that of the good shepherd who in the time of danger will give his own life for the sheep. The hireling has no interest in the sheep, and cares for them only as far as to secure his own hire. This want of interest is strongly expressed in the double statement, “not the shepherd,” “whose own the sheep are not.” In the interpretation we are not to think of the hierarchy, who have been already, in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5" tooltip="All that ever came before me are thieves and robbers: but the sheep did not hear them.">
                  <a:extLst>
                    <a:ext uri="{A12FA001-AC4F-418D-AE19-62706E023703}">
                      <ahyp:hlinkClr xmlns:ahyp="http://schemas.microsoft.com/office/drawing/2018/hyperlinkcolor" val="tx"/>
                    </a:ext>
                  </a:extLst>
                </a:hlinkClick>
              </a:rPr>
              <a:t>John 10:8</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designated as “thieves and robbers,” breaking into the fold, but of all persons who from any other motive than love for humanity, and by any other way than the door which is Christ, or by any other call than that of the Holy Spirit, take upon themselves the office of shepherds of the flock. The hour of danger will distinguish between the shepherd and the hireling. The one, loving the sheep, will give even his life for them. The other, caring only for the hire, in whatever form it comes, will flee and leave the sheep as a prey to the wolf. </a:t>
            </a:r>
            <a:r>
              <a:rPr lang="en-US" sz="2600" b="1" i="0" dirty="0">
                <a:solidFill>
                  <a:srgbClr val="C00000"/>
                </a:solidFill>
                <a:effectLst>
                  <a:outerShdw blurRad="38100" dist="38100" dir="2700000" algn="tl">
                    <a:srgbClr val="000000">
                      <a:alpha val="43137"/>
                    </a:srgbClr>
                  </a:outerShdw>
                </a:effectLst>
                <a:latin typeface="Colonna MT" panose="04020805060202030203" pitchFamily="82" charset="0"/>
              </a:rPr>
              <a:t>And the wolf </a:t>
            </a:r>
            <a:r>
              <a:rPr lang="en-US" sz="2600" b="1" i="0" dirty="0" err="1">
                <a:solidFill>
                  <a:srgbClr val="C00000"/>
                </a:solidFill>
                <a:effectLst>
                  <a:outerShdw blurRad="38100" dist="38100" dir="2700000" algn="tl">
                    <a:srgbClr val="000000">
                      <a:alpha val="43137"/>
                    </a:srgbClr>
                  </a:outerShdw>
                </a:effectLst>
                <a:latin typeface="Colonna MT" panose="04020805060202030203" pitchFamily="82" charset="0"/>
              </a:rPr>
              <a:t>catcheth</a:t>
            </a:r>
            <a:r>
              <a:rPr lang="en-US" sz="2600" b="1" i="0" dirty="0">
                <a:solidFill>
                  <a:srgbClr val="C00000"/>
                </a:solidFill>
                <a:effectLst>
                  <a:outerShdw blurRad="38100" dist="38100" dir="2700000" algn="tl">
                    <a:srgbClr val="000000">
                      <a:alpha val="43137"/>
                    </a:srgbClr>
                  </a:outerShdw>
                </a:effectLst>
                <a:latin typeface="Colonna MT" panose="04020805060202030203" pitchFamily="82" charset="0"/>
              </a:rPr>
              <a:t> them, and </a:t>
            </a:r>
            <a:r>
              <a:rPr lang="en-US" sz="2600" b="1" i="0" dirty="0" err="1">
                <a:solidFill>
                  <a:srgbClr val="C00000"/>
                </a:solidFill>
                <a:effectLst>
                  <a:outerShdw blurRad="38100" dist="38100" dir="2700000" algn="tl">
                    <a:srgbClr val="000000">
                      <a:alpha val="43137"/>
                    </a:srgbClr>
                  </a:outerShdw>
                </a:effectLst>
                <a:latin typeface="Colonna MT" panose="04020805060202030203" pitchFamily="82" charset="0"/>
              </a:rPr>
              <a:t>scattereth</a:t>
            </a:r>
            <a:r>
              <a:rPr lang="en-US" sz="2600" b="1" i="0" dirty="0">
                <a:solidFill>
                  <a:srgbClr val="C00000"/>
                </a:solidFill>
                <a:effectLst>
                  <a:outerShdw blurRad="38100" dist="38100" dir="2700000" algn="tl">
                    <a:srgbClr val="000000">
                      <a:alpha val="43137"/>
                    </a:srgbClr>
                  </a:outerShdw>
                </a:effectLst>
                <a:latin typeface="Colonna MT" panose="04020805060202030203" pitchFamily="82" charset="0"/>
              </a:rPr>
              <a:t> the sheep</a:t>
            </a:r>
            <a:r>
              <a:rPr lang="en-US" sz="2600" b="1" i="0" dirty="0">
                <a:solidFill>
                  <a:srgbClr val="001320"/>
                </a:solidFill>
                <a:effectLst>
                  <a:outerShdw blurRad="38100" dist="38100" dir="2700000" algn="tl">
                    <a:srgbClr val="000000">
                      <a:alpha val="43137"/>
                    </a:srgbClr>
                  </a:outerShdw>
                </a:effectLst>
                <a:latin typeface="Colonna MT" panose="04020805060202030203" pitchFamily="82" charset="0"/>
              </a:rPr>
              <a:t>.</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—The words “the sheep” are not found in the majority of the better MSS., and their insertion makes the sentence awkward, because the pronoun “them” has been immediately before used for the same sheep. Adopting the better reading (see Note on next verse), we have, </a:t>
            </a:r>
            <a:r>
              <a:rPr lang="en-US" sz="2600" b="0" i="1" dirty="0">
                <a:effectLst>
                  <a:outerShdw blurRad="38100" dist="38100" dir="2700000" algn="tl">
                    <a:srgbClr val="000000">
                      <a:alpha val="43137"/>
                    </a:srgbClr>
                  </a:outerShdw>
                </a:effectLst>
                <a:latin typeface="Colonna MT" panose="04020805060202030203" pitchFamily="82" charset="0"/>
              </a:rPr>
              <a:t>and the wolf </a:t>
            </a:r>
            <a:r>
              <a:rPr lang="en-US" sz="2600" b="0" i="1" dirty="0" err="1">
                <a:effectLst>
                  <a:outerShdw blurRad="38100" dist="38100" dir="2700000" algn="tl">
                    <a:srgbClr val="000000">
                      <a:alpha val="43137"/>
                    </a:srgbClr>
                  </a:outerShdw>
                </a:effectLst>
                <a:latin typeface="Colonna MT" panose="04020805060202030203" pitchFamily="82" charset="0"/>
              </a:rPr>
              <a:t>catcheth</a:t>
            </a:r>
            <a:r>
              <a:rPr lang="en-US" sz="2600" b="0" i="1" dirty="0">
                <a:effectLst>
                  <a:outerShdw blurRad="38100" dist="38100" dir="2700000" algn="tl">
                    <a:srgbClr val="000000">
                      <a:alpha val="43137"/>
                    </a:srgbClr>
                  </a:outerShdw>
                </a:effectLst>
                <a:latin typeface="Colonna MT" panose="04020805060202030203" pitchFamily="82" charset="0"/>
              </a:rPr>
              <a:t> them, and </a:t>
            </a:r>
            <a:r>
              <a:rPr lang="en-US" sz="2600" b="0" i="1" dirty="0" err="1">
                <a:effectLst>
                  <a:outerShdw blurRad="38100" dist="38100" dir="2700000" algn="tl">
                    <a:srgbClr val="000000">
                      <a:alpha val="43137"/>
                    </a:srgbClr>
                  </a:outerShdw>
                </a:effectLst>
                <a:latin typeface="Colonna MT" panose="04020805060202030203" pitchFamily="82" charset="0"/>
              </a:rPr>
              <a:t>maketh</a:t>
            </a:r>
            <a:r>
              <a:rPr lang="en-US" sz="2600" b="0" i="1" dirty="0">
                <a:effectLst>
                  <a:outerShdw blurRad="38100" dist="38100" dir="2700000" algn="tl">
                    <a:srgbClr val="000000">
                      <a:alpha val="43137"/>
                    </a:srgbClr>
                  </a:outerShdw>
                </a:effectLst>
                <a:latin typeface="Colonna MT" panose="04020805060202030203" pitchFamily="82" charset="0"/>
              </a:rPr>
              <a:t> havoc</a:t>
            </a:r>
            <a:r>
              <a:rPr lang="en-US" sz="2600" b="0" i="0" dirty="0">
                <a:effectLst>
                  <a:outerShdw blurRad="38100" dist="38100" dir="2700000" algn="tl">
                    <a:srgbClr val="000000">
                      <a:alpha val="43137"/>
                    </a:srgbClr>
                  </a:outerShdw>
                </a:effectLst>
                <a:latin typeface="Colonna MT" panose="04020805060202030203" pitchFamily="82" charset="0"/>
              </a:rPr>
              <a:t>—</a:t>
            </a:r>
            <a:r>
              <a:rPr lang="en-US" sz="2600" b="0" i="1" dirty="0">
                <a:effectLst>
                  <a:outerShdw blurRad="38100" dist="38100" dir="2700000" algn="tl">
                    <a:srgbClr val="000000">
                      <a:alpha val="43137"/>
                    </a:srgbClr>
                  </a:outerShdw>
                </a:effectLst>
                <a:latin typeface="Colonna MT" panose="04020805060202030203" pitchFamily="82" charset="0"/>
              </a:rPr>
              <a:t>i.e.,</a:t>
            </a:r>
            <a:r>
              <a:rPr lang="en-US" sz="2600" b="0" i="0" dirty="0">
                <a:effectLst>
                  <a:outerShdw blurRad="38100" dist="38100" dir="2700000" algn="tl">
                    <a:srgbClr val="000000">
                      <a:alpha val="43137"/>
                    </a:srgbClr>
                  </a:outerShdw>
                </a:effectLst>
                <a:latin typeface="Colonna MT" panose="04020805060202030203" pitchFamily="82" charset="0"/>
              </a:rPr>
              <a:t> </a:t>
            </a:r>
            <a:r>
              <a:rPr lang="en-US" sz="2600" b="0" i="0" dirty="0" err="1">
                <a:solidFill>
                  <a:srgbClr val="001320"/>
                </a:solidFill>
                <a:effectLst>
                  <a:outerShdw blurRad="38100" dist="38100" dir="2700000" algn="tl">
                    <a:srgbClr val="000000">
                      <a:alpha val="43137"/>
                    </a:srgbClr>
                  </a:outerShdw>
                </a:effectLst>
                <a:latin typeface="Colonna MT" panose="04020805060202030203" pitchFamily="82" charset="0"/>
              </a:rPr>
              <a:t>seizeth</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individual sheep, and </a:t>
            </a:r>
            <a:r>
              <a:rPr lang="en-US" sz="2600" b="0" i="0" dirty="0" err="1">
                <a:solidFill>
                  <a:srgbClr val="001320"/>
                </a:solidFill>
                <a:effectLst>
                  <a:outerShdw blurRad="38100" dist="38100" dir="2700000" algn="tl">
                    <a:srgbClr val="000000">
                      <a:alpha val="43137"/>
                    </a:srgbClr>
                  </a:outerShdw>
                </a:effectLst>
                <a:latin typeface="Colonna MT" panose="04020805060202030203" pitchFamily="82" charset="0"/>
              </a:rPr>
              <a:t>maketh</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havoc in the flock. Under the general image we are to understand all the spiritual foes which destroy individual souls and rend the Church of Christ. The wolf is the natural enemy of the sheep, and the fit emblem of all evil persons, who are the natural enemies of the sheep of Christ’s fold. He </a:t>
            </a:r>
            <a:r>
              <a:rPr lang="en-US" sz="2600" b="0" i="0" dirty="0" err="1">
                <a:solidFill>
                  <a:srgbClr val="001320"/>
                </a:solidFill>
                <a:effectLst>
                  <a:outerShdw blurRad="38100" dist="38100" dir="2700000" algn="tl">
                    <a:srgbClr val="000000">
                      <a:alpha val="43137"/>
                    </a:srgbClr>
                  </a:outerShdw>
                </a:effectLst>
                <a:latin typeface="Colonna MT" panose="04020805060202030203" pitchFamily="82" charset="0"/>
              </a:rPr>
              <a:t>spake</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of “false prophets” as “ravening wolves”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6" tooltip="Beware of false prophets, which come to you in sheep's clothing, but inwardly they are ravening wolves.">
                  <a:extLst>
                    <a:ext uri="{A12FA001-AC4F-418D-AE19-62706E023703}">
                      <ahyp:hlinkClr xmlns:ahyp="http://schemas.microsoft.com/office/drawing/2018/hyperlinkcolor" val="tx"/>
                    </a:ext>
                  </a:extLst>
                </a:hlinkClick>
              </a:rPr>
              <a:t>Matthew 7:15</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He sent forth the Twelve “as sheep in the midst of wolves”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7" tooltip="Behold, I send you forth as sheep in the middle of wolves: be you therefore wise as serpents, and harmless as doves.">
                  <a:extLst>
                    <a:ext uri="{A12FA001-AC4F-418D-AE19-62706E023703}">
                      <ahyp:hlinkClr xmlns:ahyp="http://schemas.microsoft.com/office/drawing/2018/hyperlinkcolor" val="tx"/>
                    </a:ext>
                  </a:extLst>
                </a:hlinkClick>
              </a:rPr>
              <a:t>Matthew 10:16</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and the Seventy, whose mission, we shall see (comp. Note on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8" tooltip="And it was at Jerusalem the feast of the dedication, and it was winter.">
                  <a:extLst>
                    <a:ext uri="{A12FA001-AC4F-418D-AE19-62706E023703}">
                      <ahyp:hlinkClr xmlns:ahyp="http://schemas.microsoft.com/office/drawing/2018/hyperlinkcolor" val="tx"/>
                    </a:ext>
                  </a:extLst>
                </a:hlinkClick>
              </a:rPr>
              <a:t>John 10:22</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was connected with the teaching of this chapter, “as lambs among wolves”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9" tooltip="Go your ways: behold, I send you forth as lambs among wolves.">
                  <a:extLst>
                    <a:ext uri="{A12FA001-AC4F-418D-AE19-62706E023703}">
                      <ahyp:hlinkClr xmlns:ahyp="http://schemas.microsoft.com/office/drawing/2018/hyperlinkcolor" val="tx"/>
                    </a:ext>
                  </a:extLst>
                </a:hlinkClick>
              </a:rPr>
              <a:t>Luke 10:3</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St. Paul foresaw that in the very city from which St. John wrote this Gospel, “after his departing, grievous wolves would enter in among them, not sparing the flock” (</a:t>
            </a:r>
            <a:r>
              <a:rPr lang="en-US" sz="2600" b="0" i="0" u="none" strike="noStrike" dirty="0">
                <a:solidFill>
                  <a:srgbClr val="008AE6"/>
                </a:solidFill>
                <a:effectLst>
                  <a:outerShdw blurRad="38100" dist="38100" dir="2700000" algn="tl">
                    <a:srgbClr val="000000">
                      <a:alpha val="43137"/>
                    </a:srgbClr>
                  </a:outerShdw>
                </a:effectLst>
                <a:latin typeface="Colonna MT" panose="04020805060202030203" pitchFamily="82" charset="0"/>
                <a:hlinkClick r:id="rId10" tooltip="For I know this, that after my departing shall grievous wolves enter in among you, not sparing the flock.">
                  <a:extLst>
                    <a:ext uri="{A12FA001-AC4F-418D-AE19-62706E023703}">
                      <ahyp:hlinkClr xmlns:ahyp="http://schemas.microsoft.com/office/drawing/2018/hyperlinkcolor" val="tx"/>
                    </a:ext>
                  </a:extLst>
                </a:hlinkClick>
              </a:rPr>
              <a:t>Acts 20:29</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These are the only passages in the New Testament where the word occurs, and from them we may gather that while wolves represent all false teachers and foes to truth, “</a:t>
            </a:r>
            <a:r>
              <a:rPr lang="en-US" sz="2600" b="0" i="1" dirty="0">
                <a:solidFill>
                  <a:srgbClr val="A44200"/>
                </a:solidFill>
                <a:effectLst>
                  <a:outerShdw blurRad="38100" dist="38100" dir="2700000" algn="tl">
                    <a:srgbClr val="000000">
                      <a:alpha val="43137"/>
                    </a:srgbClr>
                  </a:outerShdw>
                </a:effectLst>
                <a:latin typeface="Colonna MT" panose="04020805060202030203" pitchFamily="82" charset="0"/>
              </a:rPr>
              <a:t>the</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wolf” represents him who is the source from whence they come. As all shepherds are related to the Good Shepherd, so are all wolves to </a:t>
            </a:r>
            <a:r>
              <a:rPr lang="en-US" sz="2600" b="0" i="1" dirty="0">
                <a:solidFill>
                  <a:srgbClr val="A44200"/>
                </a:solidFill>
                <a:effectLst>
                  <a:outerShdw blurRad="38100" dist="38100" dir="2700000" algn="tl">
                    <a:srgbClr val="000000">
                      <a:alpha val="43137"/>
                    </a:srgbClr>
                  </a:outerShdw>
                </a:effectLst>
                <a:latin typeface="Colonna MT" panose="04020805060202030203" pitchFamily="82" charset="0"/>
              </a:rPr>
              <a:t>the</a:t>
            </a:r>
            <a:r>
              <a:rPr lang="en-US" sz="2600" b="0" i="0" dirty="0">
                <a:solidFill>
                  <a:srgbClr val="001320"/>
                </a:solidFill>
                <a:effectLst>
                  <a:outerShdw blurRad="38100" dist="38100" dir="2700000" algn="tl">
                    <a:srgbClr val="000000">
                      <a:alpha val="43137"/>
                    </a:srgbClr>
                  </a:outerShdw>
                </a:effectLst>
                <a:latin typeface="Colonna MT" panose="04020805060202030203" pitchFamily="82" charset="0"/>
              </a:rPr>
              <a:t> wolf whose work they do.</a:t>
            </a:r>
          </a:p>
          <a:p>
            <a:pPr marL="0" marR="0">
              <a:lnSpc>
                <a:spcPct val="107000"/>
              </a:lnSpc>
              <a:spcBef>
                <a:spcPts val="0"/>
              </a:spcBef>
              <a:spcAft>
                <a:spcPts val="800"/>
              </a:spcAft>
            </a:pPr>
            <a:endPar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endParaRPr>
          </a:p>
          <a:p>
            <a:pPr marL="0" marR="0">
              <a:lnSpc>
                <a:spcPct val="107000"/>
              </a:lnSpc>
              <a:spcBef>
                <a:spcPts val="180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101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06905" y="2666198"/>
            <a:ext cx="9846644" cy="2281187"/>
          </a:xfrm>
        </p:spPr>
        <p:txBody>
          <a:bodyPr/>
          <a:lstStyle/>
          <a:p>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WOLves</a:t>
            </a: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 cause  The sheep to Scatter!  </a:t>
            </a:r>
          </a:p>
        </p:txBody>
      </p:sp>
    </p:spTree>
    <p:extLst>
      <p:ext uri="{BB962C8B-B14F-4D97-AF65-F5344CB8AC3E}">
        <p14:creationId xmlns:p14="http://schemas.microsoft.com/office/powerpoint/2010/main" val="187692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49B5BE-235A-3B32-302D-98A6F5116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061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776077-1A92-79FC-5C56-C112E7CC6FC9}"/>
              </a:ext>
            </a:extLst>
          </p:cNvPr>
          <p:cNvSpPr txBox="1"/>
          <p:nvPr/>
        </p:nvSpPr>
        <p:spPr>
          <a:xfrm>
            <a:off x="269507" y="413886"/>
            <a:ext cx="11752447" cy="6451781"/>
          </a:xfrm>
          <a:prstGeom prst="rect">
            <a:avLst/>
          </a:prstGeom>
          <a:noFill/>
        </p:spPr>
        <p:txBody>
          <a:bodyPr wrap="square">
            <a:spAutoFit/>
          </a:bodyPr>
          <a:lstStyle/>
          <a:p>
            <a:pPr algn="l"/>
            <a:r>
              <a:rPr lang="en-US" sz="3600" b="1" u="sng" strike="noStrike" dirty="0">
                <a:solidFill>
                  <a:srgbClr val="65C8FF"/>
                </a:solidFill>
                <a:effectLst/>
                <a:latin typeface="Stencil" panose="040409050D0802020404" pitchFamily="82" charset="0"/>
                <a:hlinkClick r:id="rId5">
                  <a:extLst>
                    <a:ext uri="{A12FA001-AC4F-418D-AE19-62706E023703}">
                      <ahyp:hlinkClr xmlns:ahyp="http://schemas.microsoft.com/office/drawing/2018/hyperlinkcolor" val="tx"/>
                    </a:ext>
                  </a:extLst>
                </a:hlinkClick>
              </a:rPr>
              <a:t>Matthew Poole's </a:t>
            </a:r>
            <a:r>
              <a:rPr lang="en-US" sz="3600" b="1" u="sng" strike="noStrike" dirty="0">
                <a:solidFill>
                  <a:srgbClr val="00B0F0"/>
                </a:solidFill>
                <a:effectLst/>
                <a:latin typeface="Stencil" panose="040409050D0802020404" pitchFamily="82" charset="0"/>
                <a:hlinkClick r:id="rId5">
                  <a:extLst>
                    <a:ext uri="{A12FA001-AC4F-418D-AE19-62706E023703}">
                      <ahyp:hlinkClr xmlns:ahyp="http://schemas.microsoft.com/office/drawing/2018/hyperlinkcolor" val="tx"/>
                    </a:ext>
                  </a:extLst>
                </a:hlinkClick>
              </a:rPr>
              <a:t>Commentary</a:t>
            </a:r>
            <a:r>
              <a:rPr lang="en-US" sz="3600" b="1" u="sng" strike="noStrike" dirty="0">
                <a:solidFill>
                  <a:srgbClr val="00B0F0"/>
                </a:solidFill>
                <a:effectLst/>
                <a:latin typeface="Stencil" panose="040409050D0802020404" pitchFamily="82" charset="0"/>
              </a:rPr>
              <a:t> @Matthew 10:16</a:t>
            </a:r>
            <a:endParaRPr lang="en-US" sz="3600" b="1" u="sng" dirty="0">
              <a:solidFill>
                <a:srgbClr val="00B0F0"/>
              </a:solidFill>
              <a:effectLst/>
              <a:latin typeface="Stencil" panose="040409050D0802020404" pitchFamily="82" charset="0"/>
            </a:endParaRPr>
          </a:p>
          <a:p>
            <a:endParaRPr lang="en-US" sz="1200" i="0" dirty="0">
              <a:effectLst/>
              <a:latin typeface="Colonna MT" panose="04020805060202030203" pitchFamily="82" charset="0"/>
            </a:endParaRPr>
          </a:p>
          <a:p>
            <a:endParaRPr lang="en-US" sz="1600" i="0" dirty="0">
              <a:solidFill>
                <a:srgbClr val="FFC000"/>
              </a:solidFill>
              <a:effectLst/>
              <a:latin typeface="Colonna MT" panose="04020805060202030203" pitchFamily="82" charset="0"/>
            </a:endParaRPr>
          </a:p>
          <a:p>
            <a:r>
              <a:rPr lang="en-US" sz="1600" i="0" dirty="0">
                <a:solidFill>
                  <a:schemeClr val="accent2">
                    <a:lumMod val="60000"/>
                    <a:lumOff val="40000"/>
                  </a:schemeClr>
                </a:solidFill>
                <a:effectLst/>
                <a:latin typeface="Colonna MT" panose="04020805060202030203" pitchFamily="82" charset="0"/>
              </a:rPr>
              <a:t>Our Lord having hitherto instructed his twelve apostles as to the places whither they were to go, the work they had to do, and the methods he would have them observe, now comes to arm them against their difficulties, and the temptations they were like to meet with.</a:t>
            </a:r>
            <a:br>
              <a:rPr lang="en-US" sz="1600" i="0" dirty="0">
                <a:solidFill>
                  <a:schemeClr val="accent2">
                    <a:lumMod val="60000"/>
                    <a:lumOff val="40000"/>
                  </a:schemeClr>
                </a:solidFill>
                <a:effectLst/>
                <a:latin typeface="Colonna MT" panose="04020805060202030203" pitchFamily="82" charset="0"/>
              </a:rPr>
            </a:br>
            <a:br>
              <a:rPr lang="en-US" sz="1600" i="0" dirty="0">
                <a:solidFill>
                  <a:schemeClr val="accent2">
                    <a:lumMod val="60000"/>
                    <a:lumOff val="40000"/>
                  </a:schemeClr>
                </a:solidFill>
                <a:effectLst/>
                <a:latin typeface="Colonna MT" panose="04020805060202030203" pitchFamily="82" charset="0"/>
              </a:rPr>
            </a:br>
            <a:r>
              <a:rPr lang="en-US" sz="1600" i="0" dirty="0">
                <a:solidFill>
                  <a:schemeClr val="accent2">
                    <a:lumMod val="60000"/>
                    <a:lumOff val="40000"/>
                  </a:schemeClr>
                </a:solidFill>
                <a:effectLst/>
                <a:latin typeface="Colonna MT" panose="04020805060202030203" pitchFamily="82" charset="0"/>
              </a:rPr>
              <a:t>I send you forth (saith he)</a:t>
            </a:r>
            <a:r>
              <a:rPr lang="en-US" sz="1600" dirty="0">
                <a:solidFill>
                  <a:schemeClr val="accent2">
                    <a:lumMod val="60000"/>
                    <a:lumOff val="40000"/>
                  </a:schemeClr>
                </a:solidFill>
                <a:latin typeface="Colonna MT" panose="04020805060202030203" pitchFamily="82" charset="0"/>
              </a:rPr>
              <a:t> </a:t>
            </a:r>
            <a:r>
              <a:rPr lang="en-US" sz="1600" i="0" dirty="0">
                <a:solidFill>
                  <a:schemeClr val="accent2">
                    <a:lumMod val="60000"/>
                    <a:lumOff val="40000"/>
                  </a:schemeClr>
                </a:solidFill>
                <a:effectLst/>
                <a:latin typeface="Colonna MT" panose="04020805060202030203" pitchFamily="82" charset="0"/>
              </a:rPr>
              <a:t>as sheep in the midst of wolves. It is most probable that our Savior speaks this with reference to what they were like to meet with when he should be taken from them, for we do not read of any great opposition which they at present met with.</a:t>
            </a:r>
            <a:br>
              <a:rPr lang="en-US" sz="1600" i="0" dirty="0">
                <a:solidFill>
                  <a:schemeClr val="accent2">
                    <a:lumMod val="60000"/>
                    <a:lumOff val="40000"/>
                  </a:schemeClr>
                </a:solidFill>
                <a:effectLst/>
                <a:latin typeface="Colonna MT" panose="04020805060202030203" pitchFamily="82" charset="0"/>
              </a:rPr>
            </a:br>
            <a:br>
              <a:rPr lang="en-US" sz="1600" i="0" dirty="0">
                <a:solidFill>
                  <a:schemeClr val="accent2">
                    <a:lumMod val="60000"/>
                    <a:lumOff val="40000"/>
                  </a:schemeClr>
                </a:solidFill>
                <a:effectLst/>
                <a:latin typeface="Colonna MT" panose="04020805060202030203" pitchFamily="82" charset="0"/>
              </a:rPr>
            </a:br>
            <a:r>
              <a:rPr lang="en-US" sz="1600" i="0" dirty="0">
                <a:solidFill>
                  <a:schemeClr val="accent2">
                    <a:lumMod val="60000"/>
                    <a:lumOff val="40000"/>
                  </a:schemeClr>
                </a:solidFill>
                <a:effectLst/>
                <a:latin typeface="Colonna MT" panose="04020805060202030203" pitchFamily="82" charset="0"/>
              </a:rPr>
              <a:t>I send you, ( saith he),</a:t>
            </a:r>
            <a:r>
              <a:rPr lang="en-US" sz="1600" dirty="0">
                <a:solidFill>
                  <a:schemeClr val="accent2">
                    <a:lumMod val="60000"/>
                    <a:lumOff val="40000"/>
                  </a:schemeClr>
                </a:solidFill>
                <a:latin typeface="Colonna MT" panose="04020805060202030203" pitchFamily="82" charset="0"/>
              </a:rPr>
              <a:t> </a:t>
            </a:r>
            <a:r>
              <a:rPr lang="en-US" sz="1600" i="0" dirty="0">
                <a:solidFill>
                  <a:schemeClr val="accent2">
                    <a:lumMod val="60000"/>
                    <a:lumOff val="40000"/>
                  </a:schemeClr>
                </a:solidFill>
                <a:effectLst/>
                <a:latin typeface="Colonna MT" panose="04020805060202030203" pitchFamily="82" charset="0"/>
              </a:rPr>
              <a:t>as sheep, which are feeble creatures in themselves, and without any natural armor to defend themselves,</a:t>
            </a:r>
            <a:r>
              <a:rPr lang="en-US" sz="1600" dirty="0">
                <a:solidFill>
                  <a:schemeClr val="accent2">
                    <a:lumMod val="60000"/>
                    <a:lumOff val="40000"/>
                  </a:schemeClr>
                </a:solidFill>
                <a:latin typeface="Colonna MT" panose="04020805060202030203" pitchFamily="82" charset="0"/>
              </a:rPr>
              <a:t> </a:t>
            </a:r>
            <a:r>
              <a:rPr lang="en-US" sz="1600" i="0" dirty="0">
                <a:solidFill>
                  <a:schemeClr val="accent2">
                    <a:lumMod val="60000"/>
                    <a:lumOff val="40000"/>
                  </a:schemeClr>
                </a:solidFill>
                <a:effectLst/>
                <a:latin typeface="Colonna MT" panose="04020805060202030203" pitchFamily="82" charset="0"/>
              </a:rPr>
              <a:t>in the midst of wolves, which are rapacious creatures, and have a particular enmity to sheep: amongst enemies who will have as great an inclination from their malice to devour you, as wolves have from their nature to devour sheep.</a:t>
            </a:r>
            <a:br>
              <a:rPr lang="en-US" sz="1600" i="0" dirty="0">
                <a:solidFill>
                  <a:schemeClr val="accent2">
                    <a:lumMod val="60000"/>
                    <a:lumOff val="40000"/>
                  </a:schemeClr>
                </a:solidFill>
                <a:effectLst/>
                <a:latin typeface="Colonna MT" panose="04020805060202030203" pitchFamily="82" charset="0"/>
              </a:rPr>
            </a:br>
            <a:br>
              <a:rPr lang="en-US" sz="1600" i="0" dirty="0">
                <a:solidFill>
                  <a:schemeClr val="accent2">
                    <a:lumMod val="60000"/>
                    <a:lumOff val="40000"/>
                  </a:schemeClr>
                </a:solidFill>
                <a:effectLst/>
                <a:latin typeface="Colonna MT" panose="04020805060202030203" pitchFamily="82" charset="0"/>
              </a:rPr>
            </a:br>
            <a:r>
              <a:rPr lang="en-US" sz="1600" i="0" dirty="0">
                <a:solidFill>
                  <a:schemeClr val="accent2">
                    <a:lumMod val="60000"/>
                    <a:lumOff val="40000"/>
                  </a:schemeClr>
                </a:solidFill>
                <a:effectLst/>
                <a:latin typeface="Colonna MT" panose="04020805060202030203" pitchFamily="82" charset="0"/>
              </a:rPr>
              <a:t>Be ye therefore wise as serpents. It is said of the serpent, </a:t>
            </a:r>
            <a:r>
              <a:rPr lang="en-US" sz="1600" i="0" u="none" strike="noStrike" dirty="0">
                <a:solidFill>
                  <a:schemeClr val="accent2">
                    <a:lumMod val="60000"/>
                    <a:lumOff val="40000"/>
                  </a:schemeClr>
                </a:solidFill>
                <a:effectLst/>
                <a:latin typeface="Colonna MT" panose="04020805060202030203" pitchFamily="82" charset="0"/>
                <a:hlinkClick r:id="rId6" tooltip="Now the serpent was more subtle than any beast of the field which the LORD God had made. And he said to the woman, Yes, has God said, You shall not eat of every tree of the garden?">
                  <a:extLst>
                    <a:ext uri="{A12FA001-AC4F-418D-AE19-62706E023703}">
                      <ahyp:hlinkClr xmlns:ahyp="http://schemas.microsoft.com/office/drawing/2018/hyperlinkcolor" val="tx"/>
                    </a:ext>
                  </a:extLst>
                </a:hlinkClick>
              </a:rPr>
              <a:t>Genesis 3:1</a:t>
            </a:r>
            <a:r>
              <a:rPr lang="en-US" sz="1600" i="0" dirty="0">
                <a:solidFill>
                  <a:schemeClr val="accent2">
                    <a:lumMod val="60000"/>
                    <a:lumOff val="40000"/>
                  </a:schemeClr>
                </a:solidFill>
                <a:effectLst/>
                <a:latin typeface="Colonna MT" panose="04020805060202030203" pitchFamily="82" charset="0"/>
              </a:rPr>
              <a:t>, </a:t>
            </a:r>
            <a:r>
              <a:rPr lang="en-US" sz="1600" i="1" dirty="0">
                <a:solidFill>
                  <a:schemeClr val="accent2">
                    <a:lumMod val="60000"/>
                    <a:lumOff val="40000"/>
                  </a:schemeClr>
                </a:solidFill>
                <a:effectLst/>
                <a:latin typeface="Colonna MT" panose="04020805060202030203" pitchFamily="82" charset="0"/>
              </a:rPr>
              <a:t>that he was more subtle than any beast of the field.</a:t>
            </a:r>
            <a:r>
              <a:rPr lang="en-US" sz="1600" i="0" dirty="0">
                <a:solidFill>
                  <a:schemeClr val="accent2">
                    <a:lumMod val="60000"/>
                    <a:lumOff val="40000"/>
                  </a:schemeClr>
                </a:solidFill>
                <a:effectLst/>
                <a:latin typeface="Colonna MT" panose="04020805060202030203" pitchFamily="82" charset="0"/>
              </a:rPr>
              <a:t> Naturalists observe, yet, a great natural sagacity in the serpent, which they note in several particulars. It is hard to say that Christ aimed at this or that particular thing wherein the sagacity of serpents </a:t>
            </a:r>
            <a:r>
              <a:rPr lang="en-US" sz="1600" i="0" dirty="0" err="1">
                <a:solidFill>
                  <a:schemeClr val="accent2">
                    <a:lumMod val="60000"/>
                    <a:lumOff val="40000"/>
                  </a:schemeClr>
                </a:solidFill>
                <a:effectLst/>
                <a:latin typeface="Colonna MT" panose="04020805060202030203" pitchFamily="82" charset="0"/>
              </a:rPr>
              <a:t>appeareth</a:t>
            </a:r>
            <a:r>
              <a:rPr lang="en-US" sz="1600" i="0" dirty="0">
                <a:solidFill>
                  <a:schemeClr val="accent2">
                    <a:lumMod val="60000"/>
                    <a:lumOff val="40000"/>
                  </a:schemeClr>
                </a:solidFill>
                <a:effectLst/>
                <a:latin typeface="Colonna MT" panose="04020805060202030203" pitchFamily="82" charset="0"/>
              </a:rPr>
              <a:t>; he only proposes the serpent as a pattern of subtlety, and </a:t>
            </a:r>
            <a:r>
              <a:rPr lang="en-US" sz="1600" i="0" dirty="0" err="1">
                <a:solidFill>
                  <a:schemeClr val="accent2">
                    <a:lumMod val="60000"/>
                    <a:lumOff val="40000"/>
                  </a:schemeClr>
                </a:solidFill>
                <a:effectLst/>
                <a:latin typeface="Colonna MT" panose="04020805060202030203" pitchFamily="82" charset="0"/>
              </a:rPr>
              <a:t>commendeth</a:t>
            </a:r>
            <a:r>
              <a:rPr lang="en-US" sz="1600" i="0" dirty="0">
                <a:solidFill>
                  <a:schemeClr val="accent2">
                    <a:lumMod val="60000"/>
                    <a:lumOff val="40000"/>
                  </a:schemeClr>
                </a:solidFill>
                <a:effectLst/>
                <a:latin typeface="Colonna MT" panose="04020805060202030203" pitchFamily="82" charset="0"/>
              </a:rPr>
              <a:t> prudence to them so far as it </a:t>
            </a:r>
            <a:r>
              <a:rPr lang="en-US" sz="1600" i="0" dirty="0" err="1">
                <a:solidFill>
                  <a:schemeClr val="accent2">
                    <a:lumMod val="60000"/>
                    <a:lumOff val="40000"/>
                  </a:schemeClr>
                </a:solidFill>
                <a:effectLst/>
                <a:latin typeface="Colonna MT" panose="04020805060202030203" pitchFamily="82" charset="0"/>
              </a:rPr>
              <a:t>consisteth</a:t>
            </a:r>
            <a:r>
              <a:rPr lang="en-US" sz="1600" i="0" dirty="0">
                <a:solidFill>
                  <a:schemeClr val="accent2">
                    <a:lumMod val="60000"/>
                    <a:lumOff val="40000"/>
                  </a:schemeClr>
                </a:solidFill>
                <a:effectLst/>
                <a:latin typeface="Colonna MT" panose="04020805060202030203" pitchFamily="82" charset="0"/>
              </a:rPr>
              <a:t> with </a:t>
            </a:r>
            <a:r>
              <a:rPr lang="en-US" sz="1600" i="0" dirty="0" err="1">
                <a:solidFill>
                  <a:schemeClr val="accent2">
                    <a:lumMod val="60000"/>
                    <a:lumOff val="40000"/>
                  </a:schemeClr>
                </a:solidFill>
                <a:effectLst/>
                <a:latin typeface="Colonna MT" panose="04020805060202030203" pitchFamily="82" charset="0"/>
              </a:rPr>
              <a:t>innocency</a:t>
            </a:r>
            <a:r>
              <a:rPr lang="en-US" sz="1600" i="0" dirty="0">
                <a:solidFill>
                  <a:schemeClr val="accent2">
                    <a:lumMod val="60000"/>
                    <a:lumOff val="40000"/>
                  </a:schemeClr>
                </a:solidFill>
                <a:effectLst/>
                <a:latin typeface="Colonna MT" panose="04020805060202030203" pitchFamily="82" charset="0"/>
              </a:rPr>
              <a:t>, for it </a:t>
            </a:r>
            <a:r>
              <a:rPr lang="en-US" sz="1600" i="0" dirty="0" err="1">
                <a:solidFill>
                  <a:schemeClr val="accent2">
                    <a:lumMod val="60000"/>
                    <a:lumOff val="40000"/>
                  </a:schemeClr>
                </a:solidFill>
                <a:effectLst/>
                <a:latin typeface="Colonna MT" panose="04020805060202030203" pitchFamily="82" charset="0"/>
              </a:rPr>
              <a:t>followeth</a:t>
            </a:r>
            <a:r>
              <a:rPr lang="en-US" sz="1600" i="0" dirty="0">
                <a:solidFill>
                  <a:schemeClr val="accent2">
                    <a:lumMod val="60000"/>
                    <a:lumOff val="40000"/>
                  </a:schemeClr>
                </a:solidFill>
                <a:effectLst/>
                <a:latin typeface="Colonna MT" panose="04020805060202030203" pitchFamily="82" charset="0"/>
              </a:rPr>
              <a:t>,</a:t>
            </a:r>
            <a:r>
              <a:rPr lang="en-US" sz="1600" dirty="0">
                <a:solidFill>
                  <a:schemeClr val="accent2">
                    <a:lumMod val="60000"/>
                    <a:lumOff val="40000"/>
                  </a:schemeClr>
                </a:solidFill>
                <a:latin typeface="Colonna MT" panose="04020805060202030203" pitchFamily="82" charset="0"/>
              </a:rPr>
              <a:t> </a:t>
            </a:r>
            <a:r>
              <a:rPr lang="en-US" sz="1600" i="0" dirty="0">
                <a:solidFill>
                  <a:schemeClr val="accent2">
                    <a:lumMod val="60000"/>
                    <a:lumOff val="40000"/>
                  </a:schemeClr>
                </a:solidFill>
                <a:effectLst/>
                <a:latin typeface="Colonna MT" panose="04020805060202030203" pitchFamily="82" charset="0"/>
              </a:rPr>
              <a:t>harmless as doves. Amongst the beasts of the field there is none more innocent than a sheep; amongst the birds of the air none more innocent than a dove; to both these our Lord compares his disciples.</a:t>
            </a:r>
            <a:br>
              <a:rPr lang="en-US" sz="1600" i="0" dirty="0">
                <a:solidFill>
                  <a:schemeClr val="accent2">
                    <a:lumMod val="20000"/>
                    <a:lumOff val="80000"/>
                  </a:schemeClr>
                </a:solidFill>
                <a:effectLst/>
                <a:latin typeface="Colonna MT" panose="04020805060202030203" pitchFamily="82" charset="0"/>
              </a:rPr>
            </a:br>
            <a:br>
              <a:rPr lang="en-US" sz="1600" i="0" dirty="0">
                <a:effectLst/>
                <a:latin typeface="Colonna MT" panose="04020805060202030203" pitchFamily="82" charset="0"/>
              </a:rPr>
            </a:br>
            <a:r>
              <a:rPr lang="en-US" sz="2000" b="1" i="0" dirty="0">
                <a:effectLst/>
                <a:latin typeface="Colonna MT" panose="04020805060202030203" pitchFamily="82" charset="0"/>
              </a:rPr>
              <a:t>This text </a:t>
            </a:r>
            <a:r>
              <a:rPr lang="en-US" sz="2000" b="1" i="0" dirty="0" err="1">
                <a:effectLst/>
                <a:latin typeface="Colonna MT" panose="04020805060202030203" pitchFamily="82" charset="0"/>
              </a:rPr>
              <a:t>teacheth</a:t>
            </a:r>
            <a:r>
              <a:rPr lang="en-US" sz="2000" b="1" i="0" dirty="0">
                <a:effectLst/>
                <a:latin typeface="Colonna MT" panose="04020805060202030203" pitchFamily="82" charset="0"/>
              </a:rPr>
              <a:t> us:</a:t>
            </a:r>
            <a:br>
              <a:rPr lang="en-US" i="0" dirty="0">
                <a:effectLst/>
                <a:latin typeface="Colonna MT" panose="04020805060202030203" pitchFamily="82" charset="0"/>
              </a:rPr>
            </a:br>
            <a:br>
              <a:rPr lang="en-US" i="0" dirty="0">
                <a:effectLst/>
                <a:latin typeface="Colonna MT" panose="04020805060202030203" pitchFamily="82" charset="0"/>
              </a:rPr>
            </a:br>
            <a:r>
              <a:rPr lang="en-US" i="0" dirty="0">
                <a:effectLst/>
                <a:latin typeface="Colonna MT" panose="04020805060202030203" pitchFamily="82" charset="0"/>
              </a:rPr>
              <a:t>1. That wisdom may dwell with prudence.</a:t>
            </a:r>
            <a:br>
              <a:rPr lang="en-US" i="0" dirty="0">
                <a:effectLst/>
                <a:latin typeface="Colonna MT" panose="04020805060202030203" pitchFamily="82" charset="0"/>
              </a:rPr>
            </a:br>
            <a:br>
              <a:rPr lang="en-US" i="0" dirty="0">
                <a:effectLst/>
                <a:latin typeface="Colonna MT" panose="04020805060202030203" pitchFamily="82" charset="0"/>
              </a:rPr>
            </a:br>
            <a:r>
              <a:rPr lang="en-US" i="0" dirty="0">
                <a:effectLst/>
                <a:latin typeface="Colonna MT" panose="04020805060202030203" pitchFamily="82" charset="0"/>
              </a:rPr>
              <a:t>2. That all true prudence must be attended with </a:t>
            </a:r>
            <a:r>
              <a:rPr lang="en-US" i="0" dirty="0" err="1">
                <a:effectLst/>
                <a:latin typeface="Colonna MT" panose="04020805060202030203" pitchFamily="82" charset="0"/>
              </a:rPr>
              <a:t>innocency</a:t>
            </a:r>
            <a:r>
              <a:rPr lang="en-US" i="0" dirty="0">
                <a:effectLst/>
                <a:latin typeface="Colonna MT" panose="04020805060202030203" pitchFamily="82" charset="0"/>
              </a:rPr>
              <a:t>.</a:t>
            </a:r>
            <a:endParaRPr lang="en-US" dirty="0">
              <a:latin typeface="Colonna MT" panose="04020805060202030203" pitchFamily="82" charset="0"/>
            </a:endParaRPr>
          </a:p>
        </p:txBody>
      </p:sp>
    </p:spTree>
    <p:extLst>
      <p:ext uri="{BB962C8B-B14F-4D97-AF65-F5344CB8AC3E}">
        <p14:creationId xmlns:p14="http://schemas.microsoft.com/office/powerpoint/2010/main" val="3246403274"/>
      </p:ext>
    </p:extLst>
  </p:cSld>
  <p:clrMapOvr>
    <a:masterClrMapping/>
  </p:clrMapOvr>
  <p:transition spd="slow">
    <p:comb/>
    <p:sndAc>
      <p:stSnd>
        <p:snd r:embed="rId3" name="projctor.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28d40dd8efcf2326ef5080d6fbf7ba.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2B5F503-856F-0A20-10FE-B2FCFF9D5934}"/>
              </a:ext>
            </a:extLst>
          </p:cNvPr>
          <p:cNvSpPr/>
          <p:nvPr/>
        </p:nvSpPr>
        <p:spPr>
          <a:xfrm>
            <a:off x="-1" y="2967335"/>
            <a:ext cx="12034685" cy="221599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Wolves Effect On Sheep Herds:</a:t>
            </a:r>
          </a:p>
          <a:p>
            <a:pPr marL="457200" indent="-457200" algn="ctr">
              <a:buFont typeface="Wingdings" panose="05000000000000000000" pitchFamily="2" charset="2"/>
              <a:buChar char="Ø"/>
            </a:pPr>
            <a:r>
              <a:rPr lang="en-US" sz="2800" b="1" cap="none" spc="0" dirty="0">
                <a:ln/>
                <a:solidFill>
                  <a:schemeClr val="accent3"/>
                </a:solidFill>
                <a:effectLst/>
              </a:rPr>
              <a:t>Because of </a:t>
            </a:r>
            <a:r>
              <a:rPr lang="en-US" sz="2800" b="1" dirty="0">
                <a:ln/>
                <a:solidFill>
                  <a:schemeClr val="accent3"/>
                </a:solidFill>
              </a:rPr>
              <a:t>bunching together less forage consumption.</a:t>
            </a:r>
          </a:p>
          <a:p>
            <a:pPr marL="457200" indent="-457200" algn="ctr">
              <a:buFont typeface="Wingdings" panose="05000000000000000000" pitchFamily="2" charset="2"/>
              <a:buChar char="Ø"/>
            </a:pPr>
            <a:r>
              <a:rPr lang="en-US" sz="2800" b="1" cap="none" spc="0" dirty="0">
                <a:ln/>
                <a:solidFill>
                  <a:schemeClr val="accent3"/>
                </a:solidFill>
                <a:effectLst/>
              </a:rPr>
              <a:t>Lighter lambs coming off the range.</a:t>
            </a:r>
          </a:p>
          <a:p>
            <a:pPr marL="457200" indent="-457200" algn="ctr">
              <a:buFont typeface="Wingdings" panose="05000000000000000000" pitchFamily="2" charset="2"/>
              <a:buChar char="Ø"/>
            </a:pPr>
            <a:r>
              <a:rPr lang="en-US" sz="2800" b="1" dirty="0">
                <a:ln/>
                <a:solidFill>
                  <a:schemeClr val="accent3"/>
                </a:solidFill>
              </a:rPr>
              <a:t>Reduced conception rates.</a:t>
            </a:r>
            <a:endParaRPr lang="en-US" sz="2800" b="1" cap="none" spc="0" dirty="0">
              <a:ln/>
              <a:solidFill>
                <a:schemeClr val="accent3"/>
              </a:solidFill>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28d40dd8efcf2326ef5080d6fbf7ba.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2B5F503-856F-0A20-10FE-B2FCFF9D5934}"/>
              </a:ext>
            </a:extLst>
          </p:cNvPr>
          <p:cNvSpPr/>
          <p:nvPr/>
        </p:nvSpPr>
        <p:spPr>
          <a:xfrm>
            <a:off x="-1" y="2967335"/>
            <a:ext cx="12034685" cy="178510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Wolves Effect On Sheep Herds:</a:t>
            </a:r>
          </a:p>
          <a:p>
            <a:pPr marL="457200" indent="-457200" algn="ctr">
              <a:buFont typeface="Wingdings" panose="05000000000000000000" pitchFamily="2" charset="2"/>
              <a:buChar char="Ø"/>
            </a:pPr>
            <a:r>
              <a:rPr lang="en-US" sz="2800" b="1" dirty="0">
                <a:ln/>
                <a:solidFill>
                  <a:schemeClr val="accent3"/>
                </a:solidFill>
              </a:rPr>
              <a:t>Wolves do not kill for sport because carcass left half-eaten.</a:t>
            </a:r>
          </a:p>
          <a:p>
            <a:pPr marL="457200" indent="-457200" algn="ctr">
              <a:buFont typeface="Wingdings" panose="05000000000000000000" pitchFamily="2" charset="2"/>
              <a:buChar char="Ø"/>
            </a:pPr>
            <a:r>
              <a:rPr lang="en-US" sz="2800" b="1" dirty="0">
                <a:ln/>
                <a:solidFill>
                  <a:schemeClr val="accent3"/>
                </a:solidFill>
              </a:rPr>
              <a:t>Wolves are opportunistic &amp; programmed to kill easy prey.</a:t>
            </a:r>
          </a:p>
        </p:txBody>
      </p:sp>
    </p:spTree>
    <p:extLst>
      <p:ext uri="{BB962C8B-B14F-4D97-AF65-F5344CB8AC3E}">
        <p14:creationId xmlns:p14="http://schemas.microsoft.com/office/powerpoint/2010/main" val="3461774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CAC2C-8801-4618-AA4E-E5FDDCF70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WordArt 5" descr="Paper bag">
            <a:extLst>
              <a:ext uri="{FF2B5EF4-FFF2-40B4-BE49-F238E27FC236}">
                <a16:creationId xmlns:a16="http://schemas.microsoft.com/office/drawing/2014/main" id="{C7D6B336-A97A-4BAF-BAC6-CF2670F9B6F1}"/>
              </a:ext>
            </a:extLst>
          </p:cNvPr>
          <p:cNvSpPr>
            <a:spLocks noChangeArrowheads="1" noChangeShapeType="1" noTextEdit="1"/>
          </p:cNvSpPr>
          <p:nvPr/>
        </p:nvSpPr>
        <p:spPr bwMode="auto">
          <a:xfrm>
            <a:off x="78658" y="698090"/>
            <a:ext cx="13316831" cy="4572000"/>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STILL GOOD ADVICE</a:t>
            </a:r>
          </a:p>
        </p:txBody>
      </p:sp>
    </p:spTree>
    <p:extLst>
      <p:ext uri="{BB962C8B-B14F-4D97-AF65-F5344CB8AC3E}">
        <p14:creationId xmlns:p14="http://schemas.microsoft.com/office/powerpoint/2010/main" val="27683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560853-2830-6FE5-7464-626F9395063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1348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28d40dd8efcf2326ef5080d6fbf7ba.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2B5F503-856F-0A20-10FE-B2FCFF9D5934}"/>
              </a:ext>
            </a:extLst>
          </p:cNvPr>
          <p:cNvSpPr/>
          <p:nvPr/>
        </p:nvSpPr>
        <p:spPr>
          <a:xfrm>
            <a:off x="-1" y="2967335"/>
            <a:ext cx="12034685" cy="178510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Wolves Effect On Sheep Herds:</a:t>
            </a:r>
          </a:p>
          <a:p>
            <a:pPr marL="457200" indent="-457200" algn="ctr">
              <a:buFont typeface="Wingdings" panose="05000000000000000000" pitchFamily="2" charset="2"/>
              <a:buChar char="Ø"/>
            </a:pPr>
            <a:r>
              <a:rPr lang="en-US" sz="2800" b="1" dirty="0">
                <a:ln/>
                <a:solidFill>
                  <a:schemeClr val="accent3"/>
                </a:solidFill>
              </a:rPr>
              <a:t>Wolves do not kill for sport because carcass left half-eaten.</a:t>
            </a:r>
          </a:p>
          <a:p>
            <a:pPr marL="457200" indent="-457200" algn="ctr">
              <a:buFont typeface="Wingdings" panose="05000000000000000000" pitchFamily="2" charset="2"/>
              <a:buChar char="Ø"/>
            </a:pPr>
            <a:r>
              <a:rPr lang="en-US" sz="2800" b="1" dirty="0">
                <a:ln/>
                <a:solidFill>
                  <a:schemeClr val="accent3"/>
                </a:solidFill>
              </a:rPr>
              <a:t>Wolves are opportunistic &amp; </a:t>
            </a:r>
            <a:r>
              <a:rPr lang="en-US" sz="2800" b="1" dirty="0">
                <a:ln/>
                <a:solidFill>
                  <a:srgbClr val="FF0000"/>
                </a:solidFill>
              </a:rPr>
              <a:t>programmed to kill easy prey.</a:t>
            </a:r>
          </a:p>
        </p:txBody>
      </p:sp>
    </p:spTree>
    <p:extLst>
      <p:ext uri="{BB962C8B-B14F-4D97-AF65-F5344CB8AC3E}">
        <p14:creationId xmlns:p14="http://schemas.microsoft.com/office/powerpoint/2010/main" val="3450296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28d40dd8efcf2326ef5080d6fbf7ba.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2B5F503-856F-0A20-10FE-B2FCFF9D5934}"/>
              </a:ext>
            </a:extLst>
          </p:cNvPr>
          <p:cNvSpPr/>
          <p:nvPr/>
        </p:nvSpPr>
        <p:spPr>
          <a:xfrm>
            <a:off x="365760" y="1607418"/>
            <a:ext cx="11473313" cy="498598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u="sng" dirty="0">
                <a:ln/>
                <a:solidFill>
                  <a:schemeClr val="accent3"/>
                </a:solidFill>
              </a:rPr>
              <a:t>Sheep-Wolves Imagery To Travelers</a:t>
            </a:r>
          </a:p>
          <a:p>
            <a:pPr algn="ctr"/>
            <a:endParaRPr lang="en-US" sz="800" b="1" dirty="0">
              <a:ln/>
              <a:solidFill>
                <a:schemeClr val="accent3"/>
              </a:solidFill>
            </a:endParaRPr>
          </a:p>
          <a:p>
            <a:pPr algn="ctr"/>
            <a:r>
              <a:rPr lang="en-US" sz="3200" b="1" dirty="0">
                <a:ln/>
                <a:solidFill>
                  <a:schemeClr val="accent3"/>
                </a:solidFill>
              </a:rPr>
              <a:t>“Apuleius says the lone traveler lived in terror when the roads took him through a wooded area. He recalls authorities warning travelers in central Greece against packs of enormous wolves that were attacking even houses. ‘We were told that the road we wished to take was strewn with half-eaten corpses, and clean-picked skeletons, and that we ought to proceed with all possible caution – the higher the sun the milder the wolves – and in a </a:t>
            </a:r>
            <a:r>
              <a:rPr lang="en-US" sz="3200" b="1" dirty="0">
                <a:ln/>
                <a:solidFill>
                  <a:srgbClr val="FF0000"/>
                </a:solidFill>
              </a:rPr>
              <a:t>compact body with no stragglers.’ </a:t>
            </a:r>
            <a:r>
              <a:rPr lang="en-US" sz="3200" b="1" dirty="0">
                <a:ln/>
                <a:solidFill>
                  <a:schemeClr val="accent3"/>
                </a:solidFill>
              </a:rPr>
              <a:t>”  –  </a:t>
            </a:r>
            <a:r>
              <a:rPr lang="en-US" sz="3200" b="1" u="sng" dirty="0">
                <a:ln/>
                <a:solidFill>
                  <a:schemeClr val="accent3"/>
                </a:solidFill>
              </a:rPr>
              <a:t>The Veil Is Torn</a:t>
            </a:r>
            <a:r>
              <a:rPr lang="en-US" sz="3200" b="1" dirty="0">
                <a:ln/>
                <a:solidFill>
                  <a:schemeClr val="accent3"/>
                </a:solidFill>
              </a:rPr>
              <a:t>, pg. 105   </a:t>
            </a:r>
          </a:p>
        </p:txBody>
      </p:sp>
    </p:spTree>
    <p:extLst>
      <p:ext uri="{BB962C8B-B14F-4D97-AF65-F5344CB8AC3E}">
        <p14:creationId xmlns:p14="http://schemas.microsoft.com/office/powerpoint/2010/main" val="3384597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254AD8-71C5-5D3D-2CCB-88BEC1E688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3364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F952D-06ED-4966-A160-95D847BEB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14" y="471638"/>
            <a:ext cx="11126804" cy="6121667"/>
          </a:xfrm>
          <a:prstGeom prst="rect">
            <a:avLst/>
          </a:prstGeom>
        </p:spPr>
      </p:pic>
    </p:spTree>
    <p:extLst>
      <p:ext uri="{BB962C8B-B14F-4D97-AF65-F5344CB8AC3E}">
        <p14:creationId xmlns:p14="http://schemas.microsoft.com/office/powerpoint/2010/main" val="881594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CB369B-1409-A896-C3D0-3A7606C3CA5C}"/>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14759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1EDDD3-154B-DA9E-5788-10C975792F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8064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015" y="202131"/>
            <a:ext cx="11174930" cy="5765532"/>
          </a:xfrm>
        </p:spPr>
        <p:txBody>
          <a:bodyPr>
            <a:normAutofit fontScale="25000" lnSpcReduction="20000"/>
          </a:bodyPr>
          <a:lstStyle/>
          <a:p>
            <a:r>
              <a:rPr lang="en-US" sz="6400" b="0" i="1" dirty="0">
                <a:solidFill>
                  <a:srgbClr val="FF0000"/>
                </a:solidFill>
                <a:effectLst>
                  <a:outerShdw blurRad="38100" dist="38100" dir="2700000" algn="tl">
                    <a:srgbClr val="000000">
                      <a:alpha val="43137"/>
                    </a:srgbClr>
                  </a:outerShdw>
                </a:effectLst>
                <a:latin typeface="Colonna MT" panose="04020805060202030203" pitchFamily="82" charset="0"/>
              </a:rPr>
              <a:t>The Lost Sheep is only one among a hundred: not a very great loss. Yet which among us would not, even from the common motives of ownership, leave the ninety-and-nine, and go after it, all the more that it has strayed into the wilderness? And, to take these Pharisees on their own ground, should not the Christ have done likewise to the straying and almost lost sheep of His own flock? Nay, quite generally and to all time, is this not the very work of the ‘Good Shepherd,’ and may we not, each of us, thus draw from it precious comfort? As we think of it, we remember that it is natural for the foolish sheep so to wander and stray. And we think not only of those sheep which Jewish pride and superciliousness had left to go astray, but of our own natural tendency to wander. And we recall the saying of Peter, which, no doubt, looked back upon this Parable: ‘Ye were as sheep going astray; but are now returned unto the Shepherd and Bishop of your souls.’ It is not difficult in imagination to follow the Parabolic picture: how in its folly and ignorance the sheep strayed further and further, and at last was lost in solitude and among stony places; how the shepherd followed and found it, weary and footsore; and then with tender care lifted it on his shoulder, and carried it home, gladsome that he had found the lost. And not only this, but when, after long absence, he returned home with his found sheep, that now nestled close to its Savior, he called together his friends, and bade them rejoice with him over the erst lost and now found treasure.</a:t>
            </a:r>
          </a:p>
          <a:p>
            <a:r>
              <a:rPr lang="en-US" sz="7200" b="0" dirty="0">
                <a:solidFill>
                  <a:srgbClr val="C00000"/>
                </a:solidFill>
                <a:effectLst>
                  <a:outerShdw blurRad="38100" dist="38100" dir="2700000" algn="tl">
                    <a:srgbClr val="000000">
                      <a:alpha val="43137"/>
                    </a:srgbClr>
                  </a:outerShdw>
                </a:effectLst>
                <a:latin typeface="Colonna MT" panose="04020805060202030203" pitchFamily="82" charset="0"/>
              </a:rPr>
              <a:t>It needs not, and would only diminish the pathos of this exquisite Parable, were we to attempt interpreting its details. They apply wherever and to whatever they can be applied. Of these three things we think: of the </a:t>
            </a:r>
            <a:r>
              <a:rPr lang="en-US" sz="7200" b="0" i="1" dirty="0">
                <a:solidFill>
                  <a:srgbClr val="C00000"/>
                </a:solidFill>
                <a:effectLst>
                  <a:outerShdw blurRad="38100" dist="38100" dir="2700000" algn="tl">
                    <a:srgbClr val="000000">
                      <a:alpha val="43137"/>
                    </a:srgbClr>
                  </a:outerShdw>
                </a:effectLst>
                <a:latin typeface="Colonna MT" panose="04020805060202030203" pitchFamily="82" charset="0"/>
              </a:rPr>
              <a:t>lost sheep; of the Good Shepherd, seeking, finding, bearing, rejoicing; and of the sympathy of all who are truly friends—like-minded with Him. These, then, are the emblems of heavenly things. In heaven—oh, how different the feeling from that of </a:t>
            </a:r>
            <a:r>
              <a:rPr lang="en-US" sz="7200" b="0" i="1" dirty="0" err="1">
                <a:solidFill>
                  <a:srgbClr val="C00000"/>
                </a:solidFill>
                <a:effectLst>
                  <a:outerShdw blurRad="38100" dist="38100" dir="2700000" algn="tl">
                    <a:srgbClr val="000000">
                      <a:alpha val="43137"/>
                    </a:srgbClr>
                  </a:outerShdw>
                </a:effectLst>
                <a:latin typeface="Colonna MT" panose="04020805060202030203" pitchFamily="82" charset="0"/>
              </a:rPr>
              <a:t>Pharisaism</a:t>
            </a:r>
            <a:r>
              <a:rPr lang="en-US" sz="7200" b="0" i="1" dirty="0">
                <a:solidFill>
                  <a:srgbClr val="C00000"/>
                </a:solidFill>
                <a:effectLst>
                  <a:outerShdw blurRad="38100" dist="38100" dir="2700000" algn="tl">
                    <a:srgbClr val="000000">
                      <a:alpha val="43137"/>
                    </a:srgbClr>
                  </a:outerShdw>
                </a:effectLst>
                <a:latin typeface="Colonna MT" panose="04020805060202030203" pitchFamily="82" charset="0"/>
              </a:rPr>
              <a:t>! View ‘the flock’ as do the Pharisees, and divide them into those who need and who need not repentance, the ‘sinners’ and the ‘righteous,’ as regards man’s application of the Law—does not this Parable teach us that in heaven there shall be joy over the ‘sinner that </a:t>
            </a:r>
            <a:r>
              <a:rPr lang="en-US" sz="7200" b="0" i="1" dirty="0" err="1">
                <a:solidFill>
                  <a:srgbClr val="C00000"/>
                </a:solidFill>
                <a:effectLst>
                  <a:outerShdw blurRad="38100" dist="38100" dir="2700000" algn="tl">
                    <a:srgbClr val="000000">
                      <a:alpha val="43137"/>
                    </a:srgbClr>
                  </a:outerShdw>
                </a:effectLst>
                <a:latin typeface="Colonna MT" panose="04020805060202030203" pitchFamily="82" charset="0"/>
              </a:rPr>
              <a:t>repenteth</a:t>
            </a:r>
            <a:r>
              <a:rPr lang="en-US" sz="7200" b="0" i="1" dirty="0">
                <a:solidFill>
                  <a:srgbClr val="C00000"/>
                </a:solidFill>
                <a:effectLst>
                  <a:outerShdw blurRad="38100" dist="38100" dir="2700000" algn="tl">
                    <a:srgbClr val="000000">
                      <a:alpha val="43137"/>
                    </a:srgbClr>
                  </a:outerShdw>
                </a:effectLst>
                <a:latin typeface="Colonna MT" panose="04020805060202030203" pitchFamily="82" charset="0"/>
              </a:rPr>
              <a:t>’ more than over the ‘ninety-and-nine’ ‘righteous,’ which ‘have not need of repentance’? And to mark the terrible contrast between the teaching of Christ and that of the Pharisees; to mark also, how directly from heaven must have been the message of Jesus, and how poor sinners must have felt it such, we put down in all its nakedness the message which </a:t>
            </a:r>
            <a:r>
              <a:rPr lang="en-US" sz="7200" b="0" i="1" dirty="0" err="1">
                <a:solidFill>
                  <a:srgbClr val="C00000"/>
                </a:solidFill>
                <a:effectLst>
                  <a:outerShdw blurRad="38100" dist="38100" dir="2700000" algn="tl">
                    <a:srgbClr val="000000">
                      <a:alpha val="43137"/>
                    </a:srgbClr>
                  </a:outerShdw>
                </a:effectLst>
                <a:latin typeface="Colonna MT" panose="04020805060202030203" pitchFamily="82" charset="0"/>
              </a:rPr>
              <a:t>Pharisaism</a:t>
            </a:r>
            <a:r>
              <a:rPr lang="en-US" sz="7200" b="0" i="1" dirty="0">
                <a:solidFill>
                  <a:srgbClr val="C00000"/>
                </a:solidFill>
                <a:effectLst>
                  <a:outerShdw blurRad="38100" dist="38100" dir="2700000" algn="tl">
                    <a:srgbClr val="000000">
                      <a:alpha val="43137"/>
                    </a:srgbClr>
                  </a:outerShdw>
                </a:effectLst>
                <a:latin typeface="Colonna MT" panose="04020805060202030203" pitchFamily="82" charset="0"/>
              </a:rPr>
              <a:t> brought to the lost. Christ said to them: ‘There is joy in heaven over one sinner that </a:t>
            </a:r>
            <a:r>
              <a:rPr lang="en-US" sz="7200" b="0" i="1" dirty="0" err="1">
                <a:solidFill>
                  <a:srgbClr val="C00000"/>
                </a:solidFill>
                <a:effectLst>
                  <a:outerShdw blurRad="38100" dist="38100" dir="2700000" algn="tl">
                    <a:srgbClr val="000000">
                      <a:alpha val="43137"/>
                    </a:srgbClr>
                  </a:outerShdw>
                </a:effectLst>
                <a:latin typeface="Colonna MT" panose="04020805060202030203" pitchFamily="82" charset="0"/>
              </a:rPr>
              <a:t>repenteth</a:t>
            </a:r>
            <a:r>
              <a:rPr lang="en-US" sz="7200" b="0" i="1" dirty="0">
                <a:solidFill>
                  <a:srgbClr val="C00000"/>
                </a:solidFill>
                <a:effectLst>
                  <a:outerShdw blurRad="38100" dist="38100" dir="2700000" algn="tl">
                    <a:srgbClr val="000000">
                      <a:alpha val="43137"/>
                    </a:srgbClr>
                  </a:outerShdw>
                </a:effectLst>
                <a:latin typeface="Colonna MT" panose="04020805060202030203" pitchFamily="82" charset="0"/>
              </a:rPr>
              <a:t>.’ </a:t>
            </a:r>
            <a:r>
              <a:rPr lang="en-US" sz="7200" b="0" i="1" dirty="0" err="1">
                <a:solidFill>
                  <a:srgbClr val="C00000"/>
                </a:solidFill>
                <a:effectLst>
                  <a:outerShdw blurRad="38100" dist="38100" dir="2700000" algn="tl">
                    <a:srgbClr val="000000">
                      <a:alpha val="43137"/>
                    </a:srgbClr>
                  </a:outerShdw>
                </a:effectLst>
                <a:latin typeface="Colonna MT" panose="04020805060202030203" pitchFamily="82" charset="0"/>
              </a:rPr>
              <a:t>Pharisaism</a:t>
            </a:r>
            <a:r>
              <a:rPr lang="en-US" sz="7200" b="0" i="1" dirty="0">
                <a:solidFill>
                  <a:srgbClr val="C00000"/>
                </a:solidFill>
                <a:effectLst>
                  <a:outerShdw blurRad="38100" dist="38100" dir="2700000" algn="tl">
                    <a:srgbClr val="000000">
                      <a:alpha val="43137"/>
                    </a:srgbClr>
                  </a:outerShdw>
                </a:effectLst>
                <a:latin typeface="Colonna MT" panose="04020805060202030203" pitchFamily="82" charset="0"/>
              </a:rPr>
              <a:t> said—and we quote here literally—‘There is joy before God when those who provoke Him perish from the world.’</a:t>
            </a:r>
          </a:p>
          <a:p>
            <a:pPr marL="457200" lvl="1" indent="0">
              <a:buNone/>
            </a:pPr>
            <a:r>
              <a:rPr lang="en-US" dirty="0">
                <a:latin typeface="Colonna MT" panose="04020805060202030203" pitchFamily="82" charset="0"/>
              </a:rPr>
              <a:t> </a:t>
            </a:r>
          </a:p>
          <a:p>
            <a:pPr marL="0" indent="0">
              <a:buNone/>
            </a:pPr>
            <a:endParaRPr lang="en-US" b="0" dirty="0">
              <a:hlinkClick r:id="rId2"/>
            </a:endParaRPr>
          </a:p>
          <a:p>
            <a:pPr marL="0" indent="0">
              <a:buNone/>
            </a:pPr>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a:xfrm>
            <a:off x="406400" y="5881036"/>
            <a:ext cx="11981314" cy="567890"/>
          </a:xfrm>
        </p:spPr>
        <p:txBody>
          <a:bodyPr>
            <a:noAutofit/>
          </a:bodyPr>
          <a:lstStyle/>
          <a:p>
            <a:r>
              <a:rPr lang="en-US" sz="2400" b="0" i="1" u="sng" dirty="0">
                <a:latin typeface="Colonna MT" panose="04020805060202030203" pitchFamily="82" charset="0"/>
                <a:hlinkClick r:id="rId3"/>
              </a:rPr>
              <a:t>The Life and Times of Jesus the Messiah</a:t>
            </a:r>
            <a:r>
              <a:rPr lang="en-US" sz="2400" b="0" dirty="0">
                <a:latin typeface="Colonna MT" panose="04020805060202030203" pitchFamily="82" charset="0"/>
                <a:hlinkClick r:id="rId3"/>
              </a:rPr>
              <a:t> (Vol. 2, pp. 255). New York: Longmans, Green &amp; Co.</a:t>
            </a:r>
          </a:p>
        </p:txBody>
      </p:sp>
    </p:spTree>
    <p:extLst>
      <p:ext uri="{BB962C8B-B14F-4D97-AF65-F5344CB8AC3E}">
        <p14:creationId xmlns:p14="http://schemas.microsoft.com/office/powerpoint/2010/main" val="38996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06905" y="2666198"/>
            <a:ext cx="9846644" cy="2281187"/>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Bad Shepherds  Metaphor  for Bad Eldership</a:t>
            </a:r>
          </a:p>
        </p:txBody>
      </p:sp>
    </p:spTree>
    <p:extLst>
      <p:ext uri="{BB962C8B-B14F-4D97-AF65-F5344CB8AC3E}">
        <p14:creationId xmlns:p14="http://schemas.microsoft.com/office/powerpoint/2010/main" val="38523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84B953F-5A94-DA0A-AD09-1359CAF9C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054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9AA17E-B564-941A-FBD6-7444D6E0AF6E}"/>
              </a:ext>
            </a:extLst>
          </p:cNvPr>
          <p:cNvSpPr txBox="1"/>
          <p:nvPr/>
        </p:nvSpPr>
        <p:spPr>
          <a:xfrm>
            <a:off x="269507" y="0"/>
            <a:ext cx="11550316" cy="6986528"/>
          </a:xfrm>
          <a:prstGeom prst="rect">
            <a:avLst/>
          </a:prstGeom>
          <a:noFill/>
        </p:spPr>
        <p:txBody>
          <a:bodyPr wrap="square">
            <a:spAutoFit/>
          </a:bodyPr>
          <a:lstStyle/>
          <a:p>
            <a:pPr algn="l"/>
            <a:r>
              <a:rPr lang="en-US" sz="3200" b="1" u="none" strike="noStrike" dirty="0">
                <a:solidFill>
                  <a:srgbClr val="008AE6"/>
                </a:solidFill>
                <a:effectLst/>
                <a:latin typeface="Stencil" panose="040409050D0802020404" pitchFamily="82" charset="0"/>
                <a:hlinkClick r:id="rId5"/>
              </a:rPr>
              <a:t>Gill's Exposition of the Entire Bible  @Matthew 7: 15</a:t>
            </a:r>
            <a:endParaRPr lang="en-US" sz="3200" b="1" dirty="0">
              <a:solidFill>
                <a:srgbClr val="001320"/>
              </a:solidFill>
              <a:effectLst/>
              <a:latin typeface="Stencil" panose="040409050D0802020404" pitchFamily="82" charset="0"/>
            </a:endParaRPr>
          </a:p>
          <a:p>
            <a:pPr algn="just"/>
            <a:endParaRPr lang="en-US" sz="800" b="0" i="0" dirty="0">
              <a:solidFill>
                <a:schemeClr val="accent6">
                  <a:lumMod val="60000"/>
                  <a:lumOff val="40000"/>
                </a:schemeClr>
              </a:solidFill>
              <a:effectLst/>
              <a:latin typeface="Colonna MT" panose="04020805060202030203" pitchFamily="82" charset="0"/>
            </a:endParaRPr>
          </a:p>
          <a:p>
            <a:pPr algn="just"/>
            <a:r>
              <a:rPr lang="en-US" sz="2400" b="0" i="0" dirty="0">
                <a:solidFill>
                  <a:schemeClr val="accent6">
                    <a:lumMod val="60000"/>
                    <a:lumOff val="40000"/>
                  </a:schemeClr>
                </a:solidFill>
                <a:effectLst/>
                <a:latin typeface="Colonna MT" panose="04020805060202030203" pitchFamily="82" charset="0"/>
              </a:rPr>
              <a:t>Beware of false prophets,.... Or false teachers; for not such who pretended to foretell things to come, but such who set up themselves to be teachers of others, are here meant; see </a:t>
            </a:r>
            <a:r>
              <a:rPr lang="en-US" sz="2400" b="0" i="0" u="none" strike="noStrike" dirty="0">
                <a:solidFill>
                  <a:schemeClr val="accent6">
                    <a:lumMod val="60000"/>
                    <a:lumOff val="40000"/>
                  </a:schemeClr>
                </a:solidFill>
                <a:effectLst/>
                <a:latin typeface="Colonna MT" panose="04020805060202030203" pitchFamily="82" charset="0"/>
                <a:hlinkClick r:id="rId6">
                  <a:extLst>
                    <a:ext uri="{A12FA001-AC4F-418D-AE19-62706E023703}">
                      <ahyp:hlinkClr xmlns:ahyp="http://schemas.microsoft.com/office/drawing/2018/hyperlinkcolor" val="tx"/>
                    </a:ext>
                  </a:extLst>
                </a:hlinkClick>
              </a:rPr>
              <a:t>2 Peter 2:1</a:t>
            </a:r>
            <a:r>
              <a:rPr lang="en-US" sz="2400" b="0" i="0" dirty="0">
                <a:solidFill>
                  <a:schemeClr val="accent6">
                    <a:lumMod val="60000"/>
                    <a:lumOff val="40000"/>
                  </a:schemeClr>
                </a:solidFill>
                <a:effectLst/>
                <a:latin typeface="Colonna MT" panose="04020805060202030203" pitchFamily="82" charset="0"/>
              </a:rPr>
              <a:t>. It may be queried, whether our Lord has not respect to the Scribes and Pharisees, who sat in Moses's chair, and taught, for doctrines, the commandments of men? and of whose doctrines he elsewhere bids men beware: for whatever plausible pretenses for holiness and righteousness might appear in them, they were repugnant to the word of God, and destructive to the souls of men; such as their doctrines of justification by the works of the law, the traditions of the elders, &amp;c. since it follows, which come to you in sheep's clothing, but inwardly are ravenous wolves; for these "loved to go in long clothing", </a:t>
            </a:r>
            <a:r>
              <a:rPr lang="en-US" sz="2400" b="0" i="0" u="none" strike="noStrike" dirty="0">
                <a:solidFill>
                  <a:schemeClr val="accent6">
                    <a:lumMod val="60000"/>
                    <a:lumOff val="40000"/>
                  </a:schemeClr>
                </a:solidFill>
                <a:effectLst/>
                <a:latin typeface="Colonna MT" panose="04020805060202030203" pitchFamily="82" charset="0"/>
                <a:hlinkClick r:id="rId7">
                  <a:extLst>
                    <a:ext uri="{A12FA001-AC4F-418D-AE19-62706E023703}">
                      <ahyp:hlinkClr xmlns:ahyp="http://schemas.microsoft.com/office/drawing/2018/hyperlinkcolor" val="tx"/>
                    </a:ext>
                  </a:extLst>
                </a:hlinkClick>
              </a:rPr>
              <a:t>Mark 12:38</a:t>
            </a:r>
            <a:r>
              <a:rPr lang="en-US" sz="2400" b="0" i="0" dirty="0">
                <a:solidFill>
                  <a:schemeClr val="accent6">
                    <a:lumMod val="60000"/>
                    <a:lumOff val="40000"/>
                  </a:schemeClr>
                </a:solidFill>
                <a:effectLst/>
                <a:latin typeface="Colonna MT" panose="04020805060202030203" pitchFamily="82" charset="0"/>
              </a:rPr>
              <a:t>. in a garment which reached to the feet, and was made of the wool of sheep. </a:t>
            </a:r>
            <a:r>
              <a:rPr lang="en-US" sz="2400" b="1" i="0" u="sng" dirty="0">
                <a:solidFill>
                  <a:schemeClr val="accent6">
                    <a:lumMod val="60000"/>
                    <a:lumOff val="40000"/>
                  </a:schemeClr>
                </a:solidFill>
                <a:effectLst/>
                <a:latin typeface="Colonna MT" panose="04020805060202030203" pitchFamily="82" charset="0"/>
              </a:rPr>
              <a:t>The Babylonish garment </a:t>
            </a:r>
            <a:r>
              <a:rPr lang="en-US" sz="2400" b="1" i="0" u="sng" dirty="0" err="1">
                <a:solidFill>
                  <a:schemeClr val="accent6">
                    <a:lumMod val="60000"/>
                    <a:lumOff val="40000"/>
                  </a:schemeClr>
                </a:solidFill>
                <a:effectLst/>
                <a:latin typeface="Colonna MT" panose="04020805060202030203" pitchFamily="82" charset="0"/>
              </a:rPr>
              <a:t>Achan</a:t>
            </a:r>
            <a:r>
              <a:rPr lang="en-US" sz="2400" b="1" i="0" u="sng" dirty="0">
                <a:solidFill>
                  <a:schemeClr val="accent6">
                    <a:lumMod val="60000"/>
                    <a:lumOff val="40000"/>
                  </a:schemeClr>
                </a:solidFill>
                <a:effectLst/>
                <a:latin typeface="Colonna MT" panose="04020805060202030203" pitchFamily="82" charset="0"/>
              </a:rPr>
              <a:t> saw and stole, </a:t>
            </a:r>
            <a:r>
              <a:rPr lang="en-US" sz="2400" b="1" i="0" u="sng" dirty="0" err="1">
                <a:solidFill>
                  <a:schemeClr val="accent6">
                    <a:lumMod val="60000"/>
                    <a:lumOff val="40000"/>
                  </a:schemeClr>
                </a:solidFill>
                <a:effectLst/>
                <a:latin typeface="Colonna MT" panose="04020805060202030203" pitchFamily="82" charset="0"/>
              </a:rPr>
              <a:t>Rab</a:t>
            </a:r>
            <a:r>
              <a:rPr lang="en-US" sz="2400" b="1" i="0" u="sng" dirty="0">
                <a:solidFill>
                  <a:schemeClr val="accent6">
                    <a:lumMod val="60000"/>
                    <a:lumOff val="40000"/>
                  </a:schemeClr>
                </a:solidFill>
                <a:effectLst/>
                <a:latin typeface="Colonna MT" panose="04020805060202030203" pitchFamily="82" charset="0"/>
              </a:rPr>
              <a:t> says (r), was , a garment called "</a:t>
            </a:r>
            <a:r>
              <a:rPr lang="en-US" sz="2400" b="1" i="0" u="sng" dirty="0" err="1">
                <a:solidFill>
                  <a:schemeClr val="accent6">
                    <a:lumMod val="60000"/>
                    <a:lumOff val="40000"/>
                  </a:schemeClr>
                </a:solidFill>
                <a:effectLst/>
                <a:latin typeface="Colonna MT" panose="04020805060202030203" pitchFamily="82" charset="0"/>
              </a:rPr>
              <a:t>melotes</a:t>
            </a:r>
            <a:r>
              <a:rPr lang="en-US" sz="2400" b="1" i="0" u="sng" dirty="0">
                <a:solidFill>
                  <a:schemeClr val="accent6">
                    <a:lumMod val="60000"/>
                    <a:lumOff val="40000"/>
                  </a:schemeClr>
                </a:solidFill>
                <a:effectLst/>
                <a:latin typeface="Colonna MT" panose="04020805060202030203" pitchFamily="82" charset="0"/>
              </a:rPr>
              <a:t>": which is the very Greek word the author of the Epistle to the Hebrews uses for sheep skins, persecuted saints wandered about in, </a:t>
            </a:r>
            <a:r>
              <a:rPr lang="en-US" sz="2400" b="1" i="0" u="sng" strike="noStrike" dirty="0">
                <a:solidFill>
                  <a:schemeClr val="accent6">
                    <a:lumMod val="60000"/>
                    <a:lumOff val="40000"/>
                  </a:schemeClr>
                </a:solidFill>
                <a:effectLst/>
                <a:latin typeface="Colonna MT" panose="04020805060202030203" pitchFamily="82" charset="0"/>
                <a:hlinkClick r:id="rId8">
                  <a:extLst>
                    <a:ext uri="{A12FA001-AC4F-418D-AE19-62706E023703}">
                      <ahyp:hlinkClr xmlns:ahyp="http://schemas.microsoft.com/office/drawing/2018/hyperlinkcolor" val="tx"/>
                    </a:ext>
                  </a:extLst>
                </a:hlinkClick>
              </a:rPr>
              <a:t>Hebrews 11:37</a:t>
            </a:r>
            <a:r>
              <a:rPr lang="en-US" sz="2400" b="1" i="0" u="sng" dirty="0">
                <a:solidFill>
                  <a:schemeClr val="accent6">
                    <a:lumMod val="60000"/>
                    <a:lumOff val="40000"/>
                  </a:schemeClr>
                </a:solidFill>
                <a:effectLst/>
                <a:latin typeface="Colonna MT" panose="04020805060202030203" pitchFamily="82" charset="0"/>
              </a:rPr>
              <a:t> and the gloss upon the place, in the Talmud referred to, says, that this was , "a talith", or "garment of pure wool"; and </a:t>
            </a:r>
            <a:r>
              <a:rPr lang="en-US" sz="2400" b="1" i="0" u="sng" dirty="0" err="1">
                <a:solidFill>
                  <a:schemeClr val="accent6">
                    <a:lumMod val="60000"/>
                    <a:lumOff val="40000"/>
                  </a:schemeClr>
                </a:solidFill>
                <a:effectLst/>
                <a:latin typeface="Colonna MT" panose="04020805060202030203" pitchFamily="82" charset="0"/>
              </a:rPr>
              <a:t>Jarchi</a:t>
            </a:r>
            <a:r>
              <a:rPr lang="en-US" sz="2400" b="1" i="0" u="sng" dirty="0">
                <a:solidFill>
                  <a:schemeClr val="accent6">
                    <a:lumMod val="60000"/>
                    <a:lumOff val="40000"/>
                  </a:schemeClr>
                </a:solidFill>
                <a:effectLst/>
                <a:latin typeface="Colonna MT" panose="04020805060202030203" pitchFamily="82" charset="0"/>
              </a:rPr>
              <a:t> (s) says, that "it was the way of deceivers, and profane men, to cover themselves, "with their talith", or long garment, "as if they were righteous men", that persons might receive their lies.''</a:t>
            </a:r>
          </a:p>
        </p:txBody>
      </p:sp>
    </p:spTree>
    <p:extLst>
      <p:ext uri="{BB962C8B-B14F-4D97-AF65-F5344CB8AC3E}">
        <p14:creationId xmlns:p14="http://schemas.microsoft.com/office/powerpoint/2010/main" val="4008809716"/>
      </p:ext>
    </p:extLst>
  </p:cSld>
  <p:clrMapOvr>
    <a:masterClrMapping/>
  </p:clrMapOvr>
  <p:transition spd="slow">
    <p:comb/>
    <p:sndAc>
      <p:stSnd>
        <p:snd r:embed="rId3" name="projctor.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28</a:t>
            </a:r>
            <a:r>
              <a:rPr lang="en-US" dirty="0"/>
              <a:t> Be on guard for yourselves and for all the flock, among which the Holy Spirit has made you overseers, to shepherd the church of God which He purchased with His own blood. </a:t>
            </a:r>
            <a:r>
              <a:rPr lang="en-US" baseline="30000" dirty="0"/>
              <a:t>29</a:t>
            </a:r>
            <a:r>
              <a:rPr lang="en-US" dirty="0"/>
              <a:t> I know that after my departure savage wolves will come in among you, not sparing the flock;</a:t>
            </a:r>
          </a:p>
        </p:txBody>
      </p:sp>
      <p:sp>
        <p:nvSpPr>
          <p:cNvPr id="3" name="Text Placeholder 2"/>
          <p:cNvSpPr>
            <a:spLocks noGrp="1"/>
          </p:cNvSpPr>
          <p:nvPr>
            <p:ph type="body" sz="quarter" idx="11"/>
          </p:nvPr>
        </p:nvSpPr>
        <p:spPr/>
        <p:txBody>
          <a:bodyPr/>
          <a:lstStyle/>
          <a:p>
            <a:r>
              <a:rPr lang="en-US" dirty="0"/>
              <a:t>- Acts 20:28-29</a:t>
            </a:r>
          </a:p>
        </p:txBody>
      </p:sp>
    </p:spTree>
    <p:extLst>
      <p:ext uri="{BB962C8B-B14F-4D97-AF65-F5344CB8AC3E}">
        <p14:creationId xmlns:p14="http://schemas.microsoft.com/office/powerpoint/2010/main" val="2122873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2097A0-85C9-44E7-9486-0AAEDA883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0678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7A8493-C8CB-A5C7-56B8-36B35858E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6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618E29-96CB-A28C-64AC-C92A0015768E}"/>
              </a:ext>
            </a:extLst>
          </p:cNvPr>
          <p:cNvPicPr>
            <a:picLocks noChangeAspect="1"/>
          </p:cNvPicPr>
          <p:nvPr/>
        </p:nvPicPr>
        <p:blipFill>
          <a:blip r:embed="rId2"/>
          <a:stretch>
            <a:fillRect/>
          </a:stretch>
        </p:blipFill>
        <p:spPr>
          <a:xfrm>
            <a:off x="0" y="0"/>
            <a:ext cx="12100264" cy="6858000"/>
          </a:xfrm>
          <a:prstGeom prst="rect">
            <a:avLst/>
          </a:prstGeom>
        </p:spPr>
      </p:pic>
    </p:spTree>
    <p:extLst>
      <p:ext uri="{BB962C8B-B14F-4D97-AF65-F5344CB8AC3E}">
        <p14:creationId xmlns:p14="http://schemas.microsoft.com/office/powerpoint/2010/main" val="2145843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2F539-FEC5-42C9-BEE1-26731581D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BC0F99-092A-4BE0-8AA5-AD219E0D2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5601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32500" lnSpcReduction="20000"/>
          </a:bodyPr>
          <a:lstStyle/>
          <a:p>
            <a:pPr marL="0">
              <a:lnSpc>
                <a:spcPct val="107000"/>
              </a:lnSpc>
              <a:spcBef>
                <a:spcPts val="1800"/>
              </a:spcBef>
            </a:pPr>
            <a:r>
              <a:rPr lang="en-US" sz="13500" b="1" u="sng" kern="0" dirty="0">
                <a:solidFill>
                  <a:schemeClr val="accent5">
                    <a:lumMod val="50000"/>
                  </a:schemeClr>
                </a:solidFill>
                <a:effectLst>
                  <a:outerShdw blurRad="38100" dist="38100" dir="2700000" algn="tl">
                    <a:srgbClr val="000000">
                      <a:alpha val="43137"/>
                    </a:srgbClr>
                  </a:outerShdw>
                </a:effectLst>
                <a:latin typeface="Stencil" panose="040409050D0802020404" pitchFamily="82" charset="0"/>
                <a:ea typeface="Times New Roman" panose="02020603050405020304" pitchFamily="18" charset="0"/>
                <a:cs typeface="Times New Roman" panose="02020603050405020304" pitchFamily="18" charset="0"/>
              </a:rPr>
              <a:t>Coffman's Commentaries on the Bible</a:t>
            </a:r>
            <a:endParaRPr lang="en-US" sz="13500" u="sng" kern="100" dirty="0">
              <a:solidFill>
                <a:schemeClr val="accent5">
                  <a:lumMod val="50000"/>
                </a:schemeClr>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7400" b="1" i="1" u="sng" kern="0" dirty="0">
                <a:solidFill>
                  <a:srgbClr val="6B6B6B"/>
                </a:solidFill>
                <a:effectLst/>
                <a:latin typeface="Colonna MT" panose="04020805060202030203" pitchFamily="82" charset="0"/>
                <a:ea typeface="Times New Roman" panose="02020603050405020304" pitchFamily="18" charset="0"/>
                <a:cs typeface="Times New Roman" panose="02020603050405020304" pitchFamily="18" charset="0"/>
              </a:rPr>
              <a:t>Verse 1</a:t>
            </a:r>
            <a:endParaRPr lang="en-US" sz="74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5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"This whole chapter (</a:t>
            </a:r>
            <a:r>
              <a:rPr lang="en-US" sz="4500" u="none" strike="noStrike"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3"/>
              </a:rPr>
              <a:t>1 Timothy 4:1-16</a:t>
            </a:r>
            <a:r>
              <a:rPr lang="en-US" sz="45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constitutes a main division of 1Timothy; it deals with coming heresies and tells how Timothy is to be fortified and is to fortify the churches against them."</a:t>
            </a:r>
            <a:r>
              <a:rPr lang="en-US" sz="45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[1]</a:t>
            </a:r>
            <a:r>
              <a:rPr lang="en-US" sz="45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Lenski also denied the proposition that Paul was here merely writing instructions to the minister of a single congregation. "He is addressing his apostolic representative for the whole territory of which Ephesus is the center."</a:t>
            </a:r>
            <a:r>
              <a:rPr lang="en-US" sz="45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[2]</a:t>
            </a:r>
            <a:r>
              <a:rPr lang="en-US" sz="45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The first five verses (</a:t>
            </a:r>
            <a:r>
              <a:rPr lang="en-US" sz="4500" u="none" strike="noStrike"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4"/>
              </a:rPr>
              <a:t>1 Timothy 4:1-5</a:t>
            </a:r>
            <a:r>
              <a:rPr lang="en-US" sz="45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deal with particular features of the great apostasy which all of the sacred writers revealed would develop during the historical progression of Christianity. Before beginning the study of this chapter, a glance at some of their prophecies is in order.</a:t>
            </a:r>
            <a:endParaRPr lang="en-US" sz="45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50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THE GREAT APOSTASY</a:t>
            </a:r>
            <a:endParaRPr lang="en-US" sz="50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Christ foretold that "wolves in sheep's clothing" would ravage the flock of God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5"/>
              </a:rPr>
              <a:t>Matthew 7:15</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ff), indicating that the church itself would be the theater of the apostasy.</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Paul, right here in Ephesus, had warned that the "grievous wolves" would come from the eldership itself, "from among your own selves"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6"/>
              </a:rPr>
              <a:t>Acts 20:28-30</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The Corinthians were alerted to the fact that Satan would seduce them, and that their minds should "be corrupted from the simplicity and purity that is toward Christ"; and the contrast of the bride of Christ with that of Adam points to the church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7"/>
              </a:rPr>
              <a:t>2 Corinthians 11:3</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The apostasy shall occur, or be centered, in the very temple of God, in context a reference to the church, the spiritual body of Christ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8"/>
              </a:rPr>
              <a:t>2 Thessalonians 2:1-12</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See under those verses above.</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The falling (apostasy) "away from the faith" in this passage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4"/>
              </a:rPr>
              <a:t>1 Timothy 4:1-5</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carries the presumption that the apostates were once in the true faith.</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Another phase of the apostasy, namely, its amorality and lawlessness, is stressed in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9"/>
              </a:rPr>
              <a:t>2 Timothy 3:1-8</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and the indifference of Christians to sound teaching and their desire for "teachers after their own lusts" are pinpointed in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10"/>
              </a:rPr>
              <a:t>2 Timothy 4:1-7</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Methods and character of the apostate teachers appear in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11"/>
              </a:rPr>
              <a:t>2 Peter 2:1-3</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where is found remarkably supplementary material for what Paul mentioned in this chapter of Timothy, that the false teachers, greedy for money, teach what they know to be a falsehood.</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Of course, chapters 17,18 of the Revelation set forth still other characteristics of the apostasy prophesied by the Lord and his apostles; and, in perfect consonance with everything else that was written about it, the heretical and persecuting power is a harlot church.</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From the above, it is concluded, to begin with, that the fulfillment of Paul's words in </a:t>
            </a:r>
            <a:r>
              <a:rPr lang="en-US" sz="43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12"/>
              </a:rPr>
              <a:t>1 Timothy 4</a:t>
            </a:r>
            <a:r>
              <a:rPr lang="en-US" sz="43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must be looked for within the church itself, and not in some obscure ancient sect.</a:t>
            </a:r>
            <a:endParaRPr lang="en-US" sz="4300" kern="100" dirty="0">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91806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62500" lnSpcReduction="20000"/>
          </a:bodyPr>
          <a:lstStyle/>
          <a:p>
            <a:pPr marL="0">
              <a:lnSpc>
                <a:spcPct val="107000"/>
              </a:lnSpc>
              <a:spcBef>
                <a:spcPts val="1800"/>
              </a:spcBef>
            </a:pPr>
            <a:r>
              <a:rPr lang="en-US" sz="7000" b="1" u="sng" kern="0" dirty="0">
                <a:solidFill>
                  <a:schemeClr val="accent5">
                    <a:lumMod val="50000"/>
                  </a:schemeClr>
                </a:solidFill>
                <a:effectLst>
                  <a:outerShdw blurRad="38100" dist="38100" dir="2700000" algn="tl">
                    <a:srgbClr val="000000">
                      <a:alpha val="43137"/>
                    </a:srgbClr>
                  </a:outerShdw>
                </a:effectLst>
                <a:latin typeface="Stencil" panose="040409050D0802020404" pitchFamily="82" charset="0"/>
                <a:ea typeface="Times New Roman" panose="02020603050405020304" pitchFamily="18" charset="0"/>
                <a:cs typeface="Times New Roman" panose="02020603050405020304" pitchFamily="18" charset="0"/>
              </a:rPr>
              <a:t>Coffman's Commentaries on the Bible</a:t>
            </a:r>
            <a:endParaRPr lang="en-US" sz="7000" u="sng" kern="100" dirty="0">
              <a:solidFill>
                <a:schemeClr val="accent5">
                  <a:lumMod val="50000"/>
                </a:schemeClr>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But the Spirit saith expressly, that in later times, some shall fall away from the faith, giving heed to seducing spirits and doctrines of demons,</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3"/>
              </a:rPr>
              <a:t>1 Timothy 4:1</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The Spirit saith expressly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"This means that there was neither doubt nor vagueness about it."</a:t>
            </a:r>
            <a:r>
              <a:rPr lang="en-US" sz="22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[3]</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The connection of this section with the preceding chapter is seen in the contrast with the triumphant Christ depicted in the final six poetical lines of chapter 3. "Over against the future triumph of the church, assured by the finished work of Christ, we must set the opposition."</a:t>
            </a:r>
            <a:r>
              <a:rPr lang="en-US" sz="22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[4]</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That in later times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This is not limited to any immediate period after Paul's letter. "From the time at which he was writing and forward in all periods of the church, men have apostatized from the faith."</a:t>
            </a:r>
            <a:r>
              <a:rPr lang="en-US" sz="22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[5]</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Some shall fall away from the faith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Paul did not use the same word here for "fall away" which he used in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4"/>
              </a:rPr>
              <a:t>2 Thessalonians 2:3-11</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but as Carl Spain said:</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The</a:t>
            </a: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 APOSTASY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of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5"/>
              </a:rPr>
              <a:t>2 Thessalonians 2:3</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is the same as the</a:t>
            </a: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 DEPARTURE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here in 1Tim.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6"/>
              </a:rPr>
              <a:t>4:1</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Both words are from [@afistemi], meaning to abandon, to rebel, to desert. It is translated </a:t>
            </a: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FORSAKE</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7"/>
              </a:rPr>
              <a:t>Acts 21:21</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and "fall away from"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8"/>
              </a:rPr>
              <a:t>Hebrews 3:12</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a:t>
            </a:r>
            <a:r>
              <a:rPr lang="en-US" sz="22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[6]</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The obvious connection with other New Testament references to the apostasy requires the deduction mentioned by Ward, "The `later times' foreshadow the gathering eschatological storm."</a:t>
            </a:r>
            <a:r>
              <a:rPr lang="en-US" sz="22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[7]</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The Second Coming is also connected with the final and complete manifestation of this apostasy in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9"/>
              </a:rPr>
              <a:t>2 Thessalonians 2:1-12</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Lenski made it "the whole time between the two Advents."</a:t>
            </a:r>
            <a:r>
              <a:rPr lang="en-US" sz="2200" b="1"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[8]</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From the faith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simply means "the Christian faith," giving further emphasis to the Christian roots of the apostasy in view.</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0" dirty="0">
                <a:solidFill>
                  <a:srgbClr val="C85335"/>
                </a:solidFill>
                <a:effectLst/>
                <a:latin typeface="Colonna MT" panose="04020805060202030203" pitchFamily="82" charset="0"/>
                <a:ea typeface="Times New Roman" panose="02020603050405020304" pitchFamily="18" charset="0"/>
                <a:cs typeface="Times New Roman" panose="02020603050405020304" pitchFamily="18" charset="0"/>
              </a:rPr>
              <a:t>Giving heed to seducing spirits and doctrines of demons ...</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It is not taught here that evil spirits actually teach, but that they "through men" (mentioned a moment later) deceived multitudes and are, in fact, themselves instigators of the false teaching. In the Old Testament, the evil spirit who stood before the Lord said, "I will be a lying spirit in the mouth of all his prophets" (</a:t>
            </a:r>
            <a:r>
              <a:rPr lang="en-US" sz="2200" u="sng" kern="0" dirty="0">
                <a:solidFill>
                  <a:srgbClr val="0000FF"/>
                </a:solidFill>
                <a:effectLst/>
                <a:latin typeface="Colonna MT" panose="04020805060202030203" pitchFamily="82" charset="0"/>
                <a:ea typeface="Times New Roman" panose="02020603050405020304" pitchFamily="18" charset="0"/>
                <a:cs typeface="Times New Roman" panose="02020603050405020304" pitchFamily="18" charset="0"/>
                <a:hlinkClick r:id="rId10"/>
              </a:rPr>
              <a:t>1 Kings 22:22</a:t>
            </a: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 and </a:t>
            </a:r>
            <a:r>
              <a:rPr lang="en-US" sz="2200" b="1" u="sng"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the same evil power would be able also to corrupt Christian elders, change them into hardened hypocrites, speaking the most glaring falsehood, with no reproach whatever from their dead consciences. Of course, not elders alone, but ministers, church prelates, and the whole echelon of religious hierarchies are included in this.</a:t>
            </a:r>
            <a:endParaRPr lang="en-US" sz="2200" b="1" u="sng"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kern="0" dirty="0">
                <a:solidFill>
                  <a:srgbClr val="000000"/>
                </a:solidFill>
                <a:effectLst/>
                <a:latin typeface="Colonna MT" panose="04020805060202030203" pitchFamily="82" charset="0"/>
                <a:ea typeface="Times New Roman" panose="02020603050405020304" pitchFamily="18" charset="0"/>
                <a:cs typeface="Times New Roman" panose="02020603050405020304" pitchFamily="18" charset="0"/>
              </a:rPr>
              <a:t>Most scholars accept "doctrines of demons" in this passage subjectively, that is, doctrines taught by demons (through men); but there is a very possible interpretation which construes this as meaning "doctrines regarding demons"; and, as every Roman emperor upon his death became a demon to be prayed to, the historical church herself finally began offering prayers "to" its dead saints, which most certainly fulfills the definition of "doctrines of demons" understood objectively.</a:t>
            </a:r>
            <a:endParaRPr lang="en-US" sz="2200" kern="1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180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468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30</a:t>
            </a:r>
            <a:r>
              <a:rPr lang="en-US" dirty="0"/>
              <a:t> and from among your own selves men will arise, speaking perverse things, to draw away the disciples after them. </a:t>
            </a:r>
            <a:br>
              <a:rPr lang="en-US" dirty="0"/>
            </a:br>
            <a:r>
              <a:rPr lang="en-US" baseline="30000" dirty="0"/>
              <a:t>31</a:t>
            </a:r>
            <a:r>
              <a:rPr lang="en-US" dirty="0"/>
              <a:t> Therefore be on the alert, remembering that night and day for a period of three years I did not cease to admonish each one with tears.</a:t>
            </a:r>
          </a:p>
        </p:txBody>
      </p:sp>
      <p:sp>
        <p:nvSpPr>
          <p:cNvPr id="3" name="Text Placeholder 2"/>
          <p:cNvSpPr>
            <a:spLocks noGrp="1"/>
          </p:cNvSpPr>
          <p:nvPr>
            <p:ph type="body" sz="quarter" idx="11"/>
          </p:nvPr>
        </p:nvSpPr>
        <p:spPr/>
        <p:txBody>
          <a:bodyPr/>
          <a:lstStyle/>
          <a:p>
            <a:r>
              <a:rPr lang="en-US" dirty="0"/>
              <a:t>- Acts 20:30-31</a:t>
            </a:r>
          </a:p>
        </p:txBody>
      </p:sp>
    </p:spTree>
    <p:extLst>
      <p:ext uri="{BB962C8B-B14F-4D97-AF65-F5344CB8AC3E}">
        <p14:creationId xmlns:p14="http://schemas.microsoft.com/office/powerpoint/2010/main" val="238429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eeple.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0" y="3124201"/>
            <a:ext cx="12192000" cy="707886"/>
          </a:xfrm>
          <a:prstGeom prst="rect">
            <a:avLst/>
          </a:prstGeom>
          <a:noFill/>
        </p:spPr>
        <p:txBody>
          <a:bodyPr wrap="square" lIns="91440" tIns="45720" rIns="91440" bIns="45720">
            <a:spAutoFit/>
          </a:bodyPr>
          <a:lstStyle/>
          <a:p>
            <a:pPr algn="ctr" fontAlgn="base">
              <a:spcBef>
                <a:spcPct val="0"/>
              </a:spcBef>
              <a:spcAft>
                <a:spcPct val="0"/>
              </a:spcAft>
            </a:pPr>
            <a:r>
              <a:rPr lang="en-US" sz="4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HERE IS THE CHURCH &amp; HERE ARE THE SHEEPLE! </a:t>
            </a:r>
          </a:p>
        </p:txBody>
      </p:sp>
      <p:pic>
        <p:nvPicPr>
          <p:cNvPr id="5" name="Picture 4" descr="bc50792.gif">
            <a:extLst>
              <a:ext uri="{FF2B5EF4-FFF2-40B4-BE49-F238E27FC236}">
                <a16:creationId xmlns:a16="http://schemas.microsoft.com/office/drawing/2014/main" id="{166C79AD-C45D-EB9C-5F55-F35E7824EC29}"/>
              </a:ext>
            </a:extLst>
          </p:cNvPr>
          <p:cNvPicPr>
            <a:picLocks noChangeAspect="1"/>
          </p:cNvPicPr>
          <p:nvPr/>
        </p:nvPicPr>
        <p:blipFill>
          <a:blip r:embed="rId3" cstate="print"/>
          <a:stretch>
            <a:fillRect/>
          </a:stretch>
        </p:blipFill>
        <p:spPr>
          <a:xfrm>
            <a:off x="9011920" y="4572000"/>
            <a:ext cx="3180080" cy="2286000"/>
          </a:xfrm>
          <a:prstGeom prst="rect">
            <a:avLst/>
          </a:prstGeom>
        </p:spPr>
      </p:pic>
      <p:pic>
        <p:nvPicPr>
          <p:cNvPr id="6" name="Picture 5" descr="bc50792.gif">
            <a:extLst>
              <a:ext uri="{FF2B5EF4-FFF2-40B4-BE49-F238E27FC236}">
                <a16:creationId xmlns:a16="http://schemas.microsoft.com/office/drawing/2014/main" id="{5D6B7B43-1A9F-C669-95E2-0A2E253209B9}"/>
              </a:ext>
            </a:extLst>
          </p:cNvPr>
          <p:cNvPicPr>
            <a:picLocks noChangeAspect="1"/>
          </p:cNvPicPr>
          <p:nvPr/>
        </p:nvPicPr>
        <p:blipFill>
          <a:blip r:embed="rId3" cstate="print"/>
          <a:stretch>
            <a:fillRect/>
          </a:stretch>
        </p:blipFill>
        <p:spPr>
          <a:xfrm>
            <a:off x="0" y="4572000"/>
            <a:ext cx="328168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06905" y="2666198"/>
            <a:ext cx="9846644" cy="2281187"/>
          </a:xfrm>
        </p:spPr>
        <p:txBody>
          <a:bodyPr/>
          <a:lstStyle/>
          <a:p>
            <a:r>
              <a:rPr lang="en-US" sz="8800" b="1" dirty="0">
                <a:solidFill>
                  <a:srgbClr val="8B2939"/>
                </a:solidFill>
                <a:effectLst>
                  <a:outerShdw blurRad="38100" dist="38100" dir="2700000" algn="tl">
                    <a:srgbClr val="000000">
                      <a:alpha val="43137"/>
                    </a:srgbClr>
                  </a:outerShdw>
                </a:effectLst>
                <a:latin typeface="Papyrus" panose="03070502060502030205" pitchFamily="66" charset="0"/>
              </a:rPr>
              <a:t>Prophecy fulfilled</a:t>
            </a:r>
          </a:p>
        </p:txBody>
      </p:sp>
    </p:spTree>
    <p:extLst>
      <p:ext uri="{BB962C8B-B14F-4D97-AF65-F5344CB8AC3E}">
        <p14:creationId xmlns:p14="http://schemas.microsoft.com/office/powerpoint/2010/main" val="117296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00450" name="Rectangle 2" descr="Canvas"/>
          <p:cNvSpPr>
            <a:spLocks noGrp="1" noChangeArrowheads="1"/>
          </p:cNvSpPr>
          <p:nvPr>
            <p:ph type="title"/>
          </p:nvPr>
        </p:nvSpPr>
        <p:spPr>
          <a:xfrm>
            <a:off x="2057400" y="152400"/>
            <a:ext cx="8137524" cy="1219200"/>
          </a:xfrm>
          <a:blipFill dpi="0" rotWithShape="0">
            <a:blip r:embed="rId4" cstate="print"/>
            <a:srcRect/>
            <a:tile tx="0" ty="0" sx="100000" sy="100000" flip="none" algn="tl"/>
          </a:blipFill>
          <a:ln/>
        </p:spPr>
        <p:txBody>
          <a:bodyPr/>
          <a:lstStyle/>
          <a:p>
            <a:r>
              <a:rPr lang="en-US" b="1" i="1" dirty="0">
                <a:effectLst>
                  <a:outerShdw blurRad="38100" dist="38100" dir="2700000" algn="tl">
                    <a:srgbClr val="000000">
                      <a:alpha val="43137"/>
                    </a:srgbClr>
                  </a:outerShdw>
                </a:effectLst>
              </a:rPr>
              <a:t>Any Apostate Church Indicators?</a:t>
            </a:r>
          </a:p>
        </p:txBody>
      </p:sp>
      <p:sp>
        <p:nvSpPr>
          <p:cNvPr id="1000451" name="Rectangle 3"/>
          <p:cNvSpPr>
            <a:spLocks noGrp="1" noChangeArrowheads="1"/>
          </p:cNvSpPr>
          <p:nvPr>
            <p:ph type="body" sz="half" idx="1"/>
          </p:nvPr>
        </p:nvSpPr>
        <p:spPr>
          <a:xfrm>
            <a:off x="2209800" y="1600200"/>
            <a:ext cx="7696200" cy="2209800"/>
          </a:xfrm>
          <a:ln>
            <a:solidFill>
              <a:schemeClr val="bg2"/>
            </a:solidFill>
          </a:ln>
        </p:spPr>
        <p:txBody>
          <a:bodyPr/>
          <a:lstStyle/>
          <a:p>
            <a:pPr>
              <a:lnSpc>
                <a:spcPct val="90000"/>
              </a:lnSpc>
              <a:buFontTx/>
              <a:buNone/>
            </a:pPr>
            <a:r>
              <a:rPr lang="en-US" sz="2400" dirty="0">
                <a:effectLst>
                  <a:outerShdw blurRad="38100" dist="38100" dir="2700000" algn="tl">
                    <a:srgbClr val="000000">
                      <a:alpha val="43137"/>
                    </a:srgbClr>
                  </a:outerShdw>
                </a:effectLst>
              </a:rPr>
              <a:t>- - </a:t>
            </a:r>
            <a:r>
              <a:rPr lang="en-US" sz="2400" b="1" dirty="0">
                <a:effectLst>
                  <a:outerShdw blurRad="38100" dist="38100" dir="2700000" algn="tl">
                    <a:srgbClr val="000000">
                      <a:alpha val="43137"/>
                    </a:srgbClr>
                  </a:outerShdw>
                </a:effectLst>
              </a:rPr>
              <a:t>IMPROBABLE:</a:t>
            </a:r>
          </a:p>
          <a:p>
            <a:pPr>
              <a:lnSpc>
                <a:spcPct val="90000"/>
              </a:lnSpc>
            </a:pPr>
            <a:r>
              <a:rPr lang="en-US" sz="2400" dirty="0">
                <a:effectLst>
                  <a:outerShdw blurRad="38100" dist="38100" dir="2700000" algn="tl">
                    <a:srgbClr val="000000">
                      <a:alpha val="43137"/>
                    </a:srgbClr>
                  </a:outerShdw>
                </a:effectLst>
              </a:rPr>
              <a:t>Fourth Kingdom of  Daniel 2:  40, 41                        </a:t>
            </a:r>
          </a:p>
          <a:p>
            <a:pPr>
              <a:lnSpc>
                <a:spcPct val="90000"/>
              </a:lnSpc>
            </a:pPr>
            <a:r>
              <a:rPr lang="en-US" sz="2400" dirty="0">
                <a:effectLst>
                  <a:outerShdw blurRad="38100" dist="38100" dir="2700000" algn="tl">
                    <a:srgbClr val="000000">
                      <a:alpha val="43137"/>
                    </a:srgbClr>
                  </a:outerShdw>
                </a:effectLst>
              </a:rPr>
              <a:t>Little Horn on Fourth Beast of  Daniel 7:  8 – 25</a:t>
            </a:r>
          </a:p>
          <a:p>
            <a:pPr>
              <a:lnSpc>
                <a:spcPct val="90000"/>
              </a:lnSpc>
            </a:pPr>
            <a:r>
              <a:rPr lang="en-US" sz="2400" dirty="0">
                <a:effectLst>
                  <a:outerShdw blurRad="38100" dist="38100" dir="2700000" algn="tl">
                    <a:srgbClr val="000000">
                      <a:alpha val="43137"/>
                    </a:srgbClr>
                  </a:outerShdw>
                </a:effectLst>
              </a:rPr>
              <a:t>Ten Horns on Dragon &amp; Leopard of  Revelation 12 &amp; 13</a:t>
            </a:r>
          </a:p>
          <a:p>
            <a:pPr>
              <a:lnSpc>
                <a:spcPct val="90000"/>
              </a:lnSpc>
            </a:pPr>
            <a:r>
              <a:rPr lang="en-US" sz="2400" dirty="0">
                <a:effectLst>
                  <a:outerShdw blurRad="38100" dist="38100" dir="2700000" algn="tl">
                    <a:srgbClr val="000000">
                      <a:alpha val="43137"/>
                    </a:srgbClr>
                  </a:outerShdw>
                </a:effectLst>
              </a:rPr>
              <a:t>Babylon  –  Mother &amp; Daughters of  Revelation 17 &amp; 18</a:t>
            </a:r>
          </a:p>
          <a:p>
            <a:pPr>
              <a:lnSpc>
                <a:spcPct val="90000"/>
              </a:lnSpc>
              <a:buFontTx/>
              <a:buNone/>
            </a:pPr>
            <a:r>
              <a:rPr lang="en-US" sz="2400" dirty="0"/>
              <a:t> </a:t>
            </a:r>
          </a:p>
        </p:txBody>
      </p:sp>
      <p:sp>
        <p:nvSpPr>
          <p:cNvPr id="1000452" name="Rectangle 4"/>
          <p:cNvSpPr>
            <a:spLocks noGrp="1" noChangeArrowheads="1"/>
          </p:cNvSpPr>
          <p:nvPr>
            <p:ph sz="half" idx="2"/>
          </p:nvPr>
        </p:nvSpPr>
        <p:spPr>
          <a:xfrm>
            <a:off x="2209800" y="3962400"/>
            <a:ext cx="7772400" cy="2133600"/>
          </a:xfrm>
        </p:spPr>
        <p:txBody>
          <a:bodyPr/>
          <a:lstStyle/>
          <a:p>
            <a:pPr>
              <a:buFontTx/>
              <a:buNone/>
            </a:pPr>
            <a:r>
              <a:rPr lang="en-US" sz="2800" dirty="0"/>
              <a:t>-- </a:t>
            </a:r>
            <a:r>
              <a:rPr lang="en-US" sz="2800" b="1" dirty="0">
                <a:solidFill>
                  <a:srgbClr val="CC3300"/>
                </a:solidFill>
                <a:effectLst>
                  <a:outerShdw blurRad="38100" dist="38100" dir="2700000" algn="tl">
                    <a:srgbClr val="000000">
                      <a:alpha val="43137"/>
                    </a:srgbClr>
                  </a:outerShdw>
                </a:effectLst>
              </a:rPr>
              <a:t>PROBABLE</a:t>
            </a:r>
            <a:r>
              <a:rPr lang="en-US" sz="2800" dirty="0">
                <a:effectLst>
                  <a:outerShdw blurRad="38100" dist="38100" dir="2700000" algn="tl">
                    <a:srgbClr val="000000">
                      <a:alpha val="43137"/>
                    </a:srgbClr>
                  </a:outerShdw>
                </a:effectLst>
              </a:rPr>
              <a:t>:                                                                                             Acts 20:  28 - 30:   “grievous wolves among you”   </a:t>
            </a:r>
          </a:p>
          <a:p>
            <a:pPr>
              <a:buFontTx/>
              <a:buNone/>
            </a:pPr>
            <a:r>
              <a:rPr lang="en-US" sz="2800" dirty="0">
                <a:effectLst>
                  <a:outerShdw blurRad="38100" dist="38100" dir="2700000" algn="tl">
                    <a:srgbClr val="000000">
                      <a:alpha val="43137"/>
                    </a:srgbClr>
                  </a:outerShdw>
                </a:effectLst>
              </a:rPr>
              <a:t>    Matthew 4: 1 – 3:  “…in the latter times some will depart… giving heed to… doctrines of demons. … </a:t>
            </a:r>
            <a:r>
              <a:rPr lang="en-US" sz="2800" dirty="0">
                <a:solidFill>
                  <a:srgbClr val="FF3300"/>
                </a:solidFill>
                <a:effectLst>
                  <a:outerShdw blurRad="38100" dist="38100" dir="2700000" algn="tl">
                    <a:srgbClr val="000000">
                      <a:alpha val="43137"/>
                    </a:srgbClr>
                  </a:outerShdw>
                </a:effectLst>
              </a:rPr>
              <a:t>forbidding to marry</a:t>
            </a:r>
            <a:r>
              <a:rPr lang="en-US" sz="2800" dirty="0">
                <a:effectLst>
                  <a:outerShdw blurRad="38100" dist="38100" dir="2700000" algn="tl">
                    <a:srgbClr val="000000">
                      <a:alpha val="43137"/>
                    </a:srgbClr>
                  </a:outerShdw>
                </a:effectLst>
              </a:rPr>
              <a:t> and commanding to abstain from foods … created to be received with thanks     </a:t>
            </a:r>
          </a:p>
        </p:txBody>
      </p:sp>
      <p:sp>
        <p:nvSpPr>
          <p:cNvPr id="1000457" name="Comment 9"/>
          <p:cNvSpPr>
            <a:spLocks noChangeArrowheads="1"/>
          </p:cNvSpPr>
          <p:nvPr/>
        </p:nvSpPr>
        <p:spPr bwMode="auto">
          <a:xfrm>
            <a:off x="1539876" y="-3429000"/>
            <a:ext cx="7985125" cy="30305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Predicted Departure From The Faith – Holy Spirit Predicted – From Truth Unto Fables Because They Could Not Endure Sound Doctrine – Speaking {Knowing} Lies In Hypocrisy – Their Consciences Over Time Become Without Feeling.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 Vatican Built Upon Roman Racetrack &amp; Circus &amp; Next To Nero’s Gardens </a:t>
            </a:r>
            <a:r>
              <a:rPr kumimoji="0" lang="en-US" sz="2000" b="1" i="0" u="none" strike="noStrike" kern="1200" cap="none" spc="0" normalizeH="0" baseline="0" noProof="0">
                <a:ln>
                  <a:noFill/>
                </a:ln>
                <a:solidFill>
                  <a:srgbClr val="000000"/>
                </a:solidFill>
                <a:effectLst/>
                <a:uLnTx/>
                <a:uFillTx/>
                <a:latin typeface="Arial" charset="0"/>
                <a:ea typeface="+mn-ea"/>
                <a:cs typeface="+mn-cs"/>
              </a:rPr>
              <a:t>– Scenes Of Christian Persecution &amp; Entertainment Execution!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To Proof Text Peter At Rome The Catholic Church Says            1</a:t>
            </a:r>
            <a:r>
              <a:rPr kumimoji="0" lang="en-US" sz="2000" b="1" i="0" u="none" strike="noStrike" kern="1200" cap="none" spc="0" normalizeH="0" baseline="30000" noProof="0">
                <a:ln>
                  <a:noFill/>
                </a:ln>
                <a:solidFill>
                  <a:srgbClr val="000000"/>
                </a:solidFill>
                <a:effectLst/>
                <a:uLnTx/>
                <a:uFillTx/>
                <a:latin typeface="Arial" charset="0"/>
                <a:ea typeface="+mn-ea"/>
                <a:cs typeface="+mn-cs"/>
              </a:rPr>
              <a:t>st</a:t>
            </a:r>
            <a:r>
              <a:rPr kumimoji="0" lang="en-US" sz="2000" b="1" i="0" u="none" strike="noStrike" kern="1200" cap="none" spc="0" normalizeH="0" baseline="0" noProof="0">
                <a:ln>
                  <a:noFill/>
                </a:ln>
                <a:solidFill>
                  <a:srgbClr val="000000"/>
                </a:solidFill>
                <a:effectLst/>
                <a:uLnTx/>
                <a:uFillTx/>
                <a:latin typeface="Arial" charset="0"/>
                <a:ea typeface="+mn-ea"/>
                <a:cs typeface="+mn-cs"/>
              </a:rPr>
              <a:t> Peter 5: 13 Refers to Rome When Referencing Babylon           &amp; Clement Of Alexandria Makes The Same Application!</a:t>
            </a: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pic>
        <p:nvPicPr>
          <p:cNvPr id="6" name="Picture 4" descr="C:\Documents and Settings\Owner\My Documents\Educational Illustrations\Wolf.gif">
            <a:hlinkClick r:id="rId5" action="ppaction://hlinkfile"/>
            <a:extLst>
              <a:ext uri="{FF2B5EF4-FFF2-40B4-BE49-F238E27FC236}">
                <a16:creationId xmlns:a16="http://schemas.microsoft.com/office/drawing/2014/main" id="{8D0E14C1-9F46-494C-983B-D67DB71E3FF0}"/>
              </a:ext>
            </a:extLst>
          </p:cNvPr>
          <p:cNvPicPr>
            <a:picLocks noChangeAspect="1" noChangeArrowheads="1" noCrop="1"/>
          </p:cNvPicPr>
          <p:nvPr/>
        </p:nvPicPr>
        <p:blipFill>
          <a:blip r:embed="rId6" cstate="print"/>
          <a:srcRect/>
          <a:stretch>
            <a:fillRect/>
          </a:stretch>
        </p:blipFill>
        <p:spPr bwMode="auto">
          <a:xfrm>
            <a:off x="10534650" y="0"/>
            <a:ext cx="1657350" cy="1371600"/>
          </a:xfrm>
          <a:prstGeom prst="rect">
            <a:avLst/>
          </a:prstGeom>
          <a:noFill/>
        </p:spPr>
      </p:pic>
      <p:pic>
        <p:nvPicPr>
          <p:cNvPr id="7" name="Picture 4" descr="C:\Documents and Settings\Owner\My Documents\Educational Illustrations\Wolf.gif">
            <a:hlinkClick r:id="rId5" action="ppaction://hlinkfile"/>
            <a:extLst>
              <a:ext uri="{FF2B5EF4-FFF2-40B4-BE49-F238E27FC236}">
                <a16:creationId xmlns:a16="http://schemas.microsoft.com/office/drawing/2014/main" id="{9F33FA67-970A-440A-BE2B-D9763D666ECB}"/>
              </a:ext>
            </a:extLst>
          </p:cNvPr>
          <p:cNvPicPr>
            <a:picLocks noChangeAspect="1" noChangeArrowheads="1" noCrop="1"/>
          </p:cNvPicPr>
          <p:nvPr/>
        </p:nvPicPr>
        <p:blipFill>
          <a:blip r:embed="rId6" cstate="print"/>
          <a:srcRect/>
          <a:stretch>
            <a:fillRect/>
          </a:stretch>
        </p:blipFill>
        <p:spPr bwMode="auto">
          <a:xfrm>
            <a:off x="0" y="0"/>
            <a:ext cx="1657350" cy="1371600"/>
          </a:xfrm>
          <a:prstGeom prst="rect">
            <a:avLst/>
          </a:prstGeom>
          <a:noFill/>
        </p:spPr>
      </p:pic>
      <p:pic>
        <p:nvPicPr>
          <p:cNvPr id="8" name="Picture 4" descr="C:\Documents and Settings\Owner\My Documents\Educational Illustrations\Wolf.gif">
            <a:hlinkClick r:id="rId5" action="ppaction://hlinkfile"/>
            <a:extLst>
              <a:ext uri="{FF2B5EF4-FFF2-40B4-BE49-F238E27FC236}">
                <a16:creationId xmlns:a16="http://schemas.microsoft.com/office/drawing/2014/main" id="{ECBB3794-3D30-4F58-966B-78E777C19CEF}"/>
              </a:ext>
            </a:extLst>
          </p:cNvPr>
          <p:cNvPicPr>
            <a:picLocks noChangeAspect="1" noChangeArrowheads="1" noCrop="1"/>
          </p:cNvPicPr>
          <p:nvPr/>
        </p:nvPicPr>
        <p:blipFill>
          <a:blip r:embed="rId6" cstate="print"/>
          <a:srcRect/>
          <a:stretch>
            <a:fillRect/>
          </a:stretch>
        </p:blipFill>
        <p:spPr bwMode="auto">
          <a:xfrm>
            <a:off x="0" y="5486400"/>
            <a:ext cx="1657350" cy="1371600"/>
          </a:xfrm>
          <a:prstGeom prst="rect">
            <a:avLst/>
          </a:prstGeom>
          <a:noFill/>
        </p:spPr>
      </p:pic>
      <p:pic>
        <p:nvPicPr>
          <p:cNvPr id="9" name="Picture 4" descr="C:\Documents and Settings\Owner\My Documents\Educational Illustrations\Wolf.gif">
            <a:hlinkClick r:id="rId5" action="ppaction://hlinkfile"/>
            <a:extLst>
              <a:ext uri="{FF2B5EF4-FFF2-40B4-BE49-F238E27FC236}">
                <a16:creationId xmlns:a16="http://schemas.microsoft.com/office/drawing/2014/main" id="{68CAE068-1405-45B5-81E3-67DA6DB7DF25}"/>
              </a:ext>
            </a:extLst>
          </p:cNvPr>
          <p:cNvPicPr>
            <a:picLocks noChangeAspect="1" noChangeArrowheads="1" noCrop="1"/>
          </p:cNvPicPr>
          <p:nvPr/>
        </p:nvPicPr>
        <p:blipFill>
          <a:blip r:embed="rId6" cstate="print"/>
          <a:srcRect/>
          <a:stretch>
            <a:fillRect/>
          </a:stretch>
        </p:blipFill>
        <p:spPr bwMode="auto">
          <a:xfrm>
            <a:off x="10534650" y="5486400"/>
            <a:ext cx="1657350"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00452"/>
                                        </p:tgtEl>
                                        <p:attrNameLst>
                                          <p:attrName>style.visibility</p:attrName>
                                        </p:attrNameLst>
                                      </p:cBhvr>
                                      <p:to>
                                        <p:strVal val="visible"/>
                                      </p:to>
                                    </p:set>
                                    <p:anim calcmode="lin" valueType="num">
                                      <p:cBhvr>
                                        <p:cTn id="7" dur="500" fill="hold"/>
                                        <p:tgtEl>
                                          <p:spTgt spid="1000452"/>
                                        </p:tgtEl>
                                        <p:attrNameLst>
                                          <p:attrName>ppt_x</p:attrName>
                                        </p:attrNameLst>
                                      </p:cBhvr>
                                      <p:tavLst>
                                        <p:tav tm="0">
                                          <p:val>
                                            <p:strVal val="#ppt_x"/>
                                          </p:val>
                                        </p:tav>
                                        <p:tav tm="100000">
                                          <p:val>
                                            <p:strVal val="#ppt_x"/>
                                          </p:val>
                                        </p:tav>
                                      </p:tavLst>
                                    </p:anim>
                                    <p:anim calcmode="lin" valueType="num">
                                      <p:cBhvr>
                                        <p:cTn id="8" dur="500" fill="hold"/>
                                        <p:tgtEl>
                                          <p:spTgt spid="1000452"/>
                                        </p:tgtEl>
                                        <p:attrNameLst>
                                          <p:attrName>ppt_y</p:attrName>
                                        </p:attrNameLst>
                                      </p:cBhvr>
                                      <p:tavLst>
                                        <p:tav tm="0">
                                          <p:val>
                                            <p:strVal val="#ppt_y-#ppt_h/2"/>
                                          </p:val>
                                        </p:tav>
                                        <p:tav tm="100000">
                                          <p:val>
                                            <p:strVal val="#ppt_y"/>
                                          </p:val>
                                        </p:tav>
                                      </p:tavLst>
                                    </p:anim>
                                    <p:anim calcmode="lin" valueType="num">
                                      <p:cBhvr>
                                        <p:cTn id="9" dur="500" fill="hold"/>
                                        <p:tgtEl>
                                          <p:spTgt spid="1000452"/>
                                        </p:tgtEl>
                                        <p:attrNameLst>
                                          <p:attrName>ppt_w</p:attrName>
                                        </p:attrNameLst>
                                      </p:cBhvr>
                                      <p:tavLst>
                                        <p:tav tm="0">
                                          <p:val>
                                            <p:strVal val="#ppt_w"/>
                                          </p:val>
                                        </p:tav>
                                        <p:tav tm="100000">
                                          <p:val>
                                            <p:strVal val="#ppt_w"/>
                                          </p:val>
                                        </p:tav>
                                      </p:tavLst>
                                    </p:anim>
                                    <p:anim calcmode="lin" valueType="num">
                                      <p:cBhvr>
                                        <p:cTn id="10" dur="500" fill="hold"/>
                                        <p:tgtEl>
                                          <p:spTgt spid="10004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anim calcmode="lin" valueType="num">
                                      <p:cBhvr>
                                        <p:cTn id="18" dur="500" fill="hold"/>
                                        <p:tgtEl>
                                          <p:spTgt spid="7"/>
                                        </p:tgtEl>
                                        <p:attrNameLst>
                                          <p:attrName>ppt_x</p:attrName>
                                        </p:attrNameLst>
                                      </p:cBhvr>
                                      <p:tavLst>
                                        <p:tav tm="0">
                                          <p:val>
                                            <p:fltVal val="0.5"/>
                                          </p:val>
                                        </p:tav>
                                        <p:tav tm="100000">
                                          <p:val>
                                            <p:strVal val="#ppt_x"/>
                                          </p:val>
                                        </p:tav>
                                      </p:tavLst>
                                    </p:anim>
                                    <p:anim calcmode="lin" valueType="num">
                                      <p:cBhvr>
                                        <p:cTn id="19"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anim calcmode="lin" valueType="num">
                                      <p:cBhvr>
                                        <p:cTn id="45" dur="500" fill="hold"/>
                                        <p:tgtEl>
                                          <p:spTgt spid="8"/>
                                        </p:tgtEl>
                                        <p:attrNameLst>
                                          <p:attrName>ppt_x</p:attrName>
                                        </p:attrNameLst>
                                      </p:cBhvr>
                                      <p:tavLst>
                                        <p:tav tm="0">
                                          <p:val>
                                            <p:fltVal val="0.5"/>
                                          </p:val>
                                        </p:tav>
                                        <p:tav tm="100000">
                                          <p:val>
                                            <p:strVal val="#ppt_x"/>
                                          </p:val>
                                        </p:tav>
                                      </p:tavLst>
                                    </p:anim>
                                    <p:anim calcmode="lin" valueType="num">
                                      <p:cBhvr>
                                        <p:cTn id="46"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39490" name="Rectangle 2" descr="Canvas"/>
          <p:cNvSpPr>
            <a:spLocks noGrp="1" noChangeArrowheads="1"/>
          </p:cNvSpPr>
          <p:nvPr>
            <p:ph type="title"/>
          </p:nvPr>
        </p:nvSpPr>
        <p:spPr>
          <a:xfrm>
            <a:off x="2209800" y="152400"/>
            <a:ext cx="7772400" cy="1219200"/>
          </a:xfrm>
          <a:blipFill dpi="0" rotWithShape="0">
            <a:blip r:embed="rId3" cstate="print"/>
            <a:srcRect/>
            <a:tile tx="0" ty="0" sx="100000" sy="100000" flip="none" algn="tl"/>
          </a:blipFill>
          <a:ln/>
        </p:spPr>
        <p:txBody>
          <a:bodyPr/>
          <a:lstStyle/>
          <a:p>
            <a:r>
              <a:rPr lang="en-US" i="1"/>
              <a:t>Any Apostate Church Indicators?</a:t>
            </a:r>
          </a:p>
        </p:txBody>
      </p:sp>
      <p:sp>
        <p:nvSpPr>
          <p:cNvPr id="5439491" name="Rectangle 3"/>
          <p:cNvSpPr>
            <a:spLocks noGrp="1" noChangeArrowheads="1"/>
          </p:cNvSpPr>
          <p:nvPr>
            <p:ph type="body" sz="half" idx="1"/>
          </p:nvPr>
        </p:nvSpPr>
        <p:spPr>
          <a:xfrm>
            <a:off x="2209800" y="1600200"/>
            <a:ext cx="7696200" cy="2209800"/>
          </a:xfrm>
          <a:ln>
            <a:solidFill>
              <a:schemeClr val="bg2"/>
            </a:solidFill>
          </a:ln>
        </p:spPr>
        <p:txBody>
          <a:bodyPr/>
          <a:lstStyle/>
          <a:p>
            <a:pPr>
              <a:lnSpc>
                <a:spcPct val="90000"/>
              </a:lnSpc>
              <a:buFontTx/>
              <a:buNone/>
            </a:pPr>
            <a:r>
              <a:rPr lang="en-US" sz="2400"/>
              <a:t>- - </a:t>
            </a:r>
            <a:r>
              <a:rPr lang="en-US" sz="2400" b="1"/>
              <a:t>IMPROBABLE:</a:t>
            </a:r>
          </a:p>
          <a:p>
            <a:pPr>
              <a:lnSpc>
                <a:spcPct val="90000"/>
              </a:lnSpc>
            </a:pPr>
            <a:r>
              <a:rPr lang="en-US" sz="2400"/>
              <a:t>Fourth Kingdom of  Daniel 2:  40, 41                        </a:t>
            </a:r>
          </a:p>
          <a:p>
            <a:pPr>
              <a:lnSpc>
                <a:spcPct val="90000"/>
              </a:lnSpc>
            </a:pPr>
            <a:r>
              <a:rPr lang="en-US" sz="2400"/>
              <a:t>Little Horn on Fourth Beast of  Daniel 7:  8 – 25</a:t>
            </a:r>
          </a:p>
          <a:p>
            <a:pPr>
              <a:lnSpc>
                <a:spcPct val="90000"/>
              </a:lnSpc>
            </a:pPr>
            <a:r>
              <a:rPr lang="en-US" sz="2400"/>
              <a:t>Ten Horns on Dragon &amp; Leopard of  Revelation 12 &amp; 13</a:t>
            </a:r>
          </a:p>
          <a:p>
            <a:pPr>
              <a:lnSpc>
                <a:spcPct val="90000"/>
              </a:lnSpc>
            </a:pPr>
            <a:r>
              <a:rPr lang="en-US" sz="2400"/>
              <a:t>Babylon  –  Mother &amp; Daughters of  Revelation 17 &amp; 18</a:t>
            </a:r>
          </a:p>
          <a:p>
            <a:pPr>
              <a:lnSpc>
                <a:spcPct val="90000"/>
              </a:lnSpc>
              <a:buFontTx/>
              <a:buNone/>
            </a:pPr>
            <a:r>
              <a:rPr lang="en-US" sz="2400"/>
              <a:t> </a:t>
            </a:r>
          </a:p>
        </p:txBody>
      </p:sp>
      <p:sp>
        <p:nvSpPr>
          <p:cNvPr id="5439492" name="Rectangle 4"/>
          <p:cNvSpPr>
            <a:spLocks noGrp="1" noChangeArrowheads="1"/>
          </p:cNvSpPr>
          <p:nvPr>
            <p:ph sz="half" idx="2"/>
          </p:nvPr>
        </p:nvSpPr>
        <p:spPr>
          <a:xfrm>
            <a:off x="2209800" y="3962400"/>
            <a:ext cx="7772400" cy="2133600"/>
          </a:xfrm>
        </p:spPr>
        <p:txBody>
          <a:bodyPr/>
          <a:lstStyle/>
          <a:p>
            <a:pPr>
              <a:buFontTx/>
              <a:buNone/>
            </a:pPr>
            <a:r>
              <a:rPr lang="en-US" sz="2800"/>
              <a:t>-- </a:t>
            </a:r>
            <a:r>
              <a:rPr lang="en-US" sz="2800" b="1">
                <a:solidFill>
                  <a:srgbClr val="CC3300"/>
                </a:solidFill>
              </a:rPr>
              <a:t>PROBABLE</a:t>
            </a:r>
            <a:r>
              <a:rPr lang="en-US" sz="2800"/>
              <a:t>:                                                                                             Acts 20:  28 - 30:   “grievous wolves among you”   </a:t>
            </a:r>
          </a:p>
          <a:p>
            <a:pPr>
              <a:buFontTx/>
              <a:buNone/>
            </a:pPr>
            <a:r>
              <a:rPr lang="en-US" sz="2800"/>
              <a:t>    Matthew 4: 1 – 3:  “…in the latter times some will depart… giving heed to… doctrines of demons. … </a:t>
            </a:r>
            <a:r>
              <a:rPr lang="en-US" sz="2800">
                <a:solidFill>
                  <a:srgbClr val="FF3300"/>
                </a:solidFill>
              </a:rPr>
              <a:t>forbidding to marry</a:t>
            </a:r>
            <a:r>
              <a:rPr lang="en-US" sz="2800"/>
              <a:t> and commanding to abstain from foods … created to be received with thanks     </a:t>
            </a:r>
          </a:p>
        </p:txBody>
      </p:sp>
      <p:pic>
        <p:nvPicPr>
          <p:cNvPr id="5439493" name="Picture 5" descr="C:\Documents and Settings\Owner\My Documents\Educational Illustrations\Roma_Apocalittica_by_BlackFriday.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5439494" name="Picture 6" descr="C:\Documents and Settings\Owner\My Documents\Educational Illustrations\Rome.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5439495" name="WordArt 7"/>
          <p:cNvSpPr>
            <a:spLocks noChangeArrowheads="1" noChangeShapeType="1" noTextEdit="1"/>
          </p:cNvSpPr>
          <p:nvPr/>
        </p:nvSpPr>
        <p:spPr bwMode="auto">
          <a:xfrm>
            <a:off x="3106994" y="3167064"/>
            <a:ext cx="5968179"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Child Feral Abnormality</a:t>
            </a:r>
          </a:p>
        </p:txBody>
      </p:sp>
      <p:pic>
        <p:nvPicPr>
          <p:cNvPr id="5439496" name="Picture 8" descr="C:\Documents and Settings\Owner\My Documents\Educational Illustrations\romulus.bmp"/>
          <p:cNvPicPr>
            <a:picLocks noChangeAspect="1" noChangeArrowheads="1"/>
          </p:cNvPicPr>
          <p:nvPr/>
        </p:nvPicPr>
        <p:blipFill>
          <a:blip r:embed="rId6" cstate="print"/>
          <a:srcRect/>
          <a:stretch>
            <a:fillRect/>
          </a:stretch>
        </p:blipFill>
        <p:spPr bwMode="auto">
          <a:xfrm>
            <a:off x="0" y="3657600"/>
            <a:ext cx="12191999" cy="3200400"/>
          </a:xfrm>
          <a:prstGeom prst="rect">
            <a:avLst/>
          </a:prstGeom>
          <a:noFill/>
        </p:spPr>
      </p:pic>
      <p:sp>
        <p:nvSpPr>
          <p:cNvPr id="5439497" name="Comment 9"/>
          <p:cNvSpPr>
            <a:spLocks noChangeArrowheads="1"/>
          </p:cNvSpPr>
          <p:nvPr/>
        </p:nvSpPr>
        <p:spPr bwMode="auto">
          <a:xfrm>
            <a:off x="1539876" y="-3429000"/>
            <a:ext cx="7985125" cy="30305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Predicted Departure From The Faith – Holy Spirit Predicted – From Truth Unto Fables Because They Could Not Endure Sound Doctrine – Speaking {Knowing} Lies In Hypocrisy – Their Consciences Over Time Become Without Feeling.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 Vatican Built Upon Roman Racetrack &amp; Circus &amp; Next To Nero’s Gardens </a:t>
            </a:r>
            <a:r>
              <a:rPr kumimoji="0" lang="en-US" sz="2000" b="1" i="0" u="none" strike="noStrike" kern="1200" cap="none" spc="0" normalizeH="0" baseline="0" noProof="0">
                <a:ln>
                  <a:noFill/>
                </a:ln>
                <a:solidFill>
                  <a:srgbClr val="000000"/>
                </a:solidFill>
                <a:effectLst/>
                <a:uLnTx/>
                <a:uFillTx/>
                <a:latin typeface="Arial" charset="0"/>
                <a:ea typeface="+mn-ea"/>
                <a:cs typeface="+mn-cs"/>
              </a:rPr>
              <a:t>– Scenes Of Christian Persecution &amp; Entertainment Execution!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To Proof Text Peter At Rome The Catholic Church Says            1</a:t>
            </a:r>
            <a:r>
              <a:rPr kumimoji="0" lang="en-US" sz="2000" b="1" i="0" u="none" strike="noStrike" kern="1200" cap="none" spc="0" normalizeH="0" baseline="30000" noProof="0">
                <a:ln>
                  <a:noFill/>
                </a:ln>
                <a:solidFill>
                  <a:srgbClr val="000000"/>
                </a:solidFill>
                <a:effectLst/>
                <a:uLnTx/>
                <a:uFillTx/>
                <a:latin typeface="Arial" charset="0"/>
                <a:ea typeface="+mn-ea"/>
                <a:cs typeface="+mn-cs"/>
              </a:rPr>
              <a:t>st</a:t>
            </a:r>
            <a:r>
              <a:rPr kumimoji="0" lang="en-US" sz="2000" b="1" i="0" u="none" strike="noStrike" kern="1200" cap="none" spc="0" normalizeH="0" baseline="0" noProof="0">
                <a:ln>
                  <a:noFill/>
                </a:ln>
                <a:solidFill>
                  <a:srgbClr val="000000"/>
                </a:solidFill>
                <a:effectLst/>
                <a:uLnTx/>
                <a:uFillTx/>
                <a:latin typeface="Arial" charset="0"/>
                <a:ea typeface="+mn-ea"/>
                <a:cs typeface="+mn-cs"/>
              </a:rPr>
              <a:t> Peter 5: 13 Refers to Rome When Referencing Babylon           &amp; Clement Of Alexandria Makes The Same Application!</a:t>
            </a: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439493"/>
                                        </p:tgtEl>
                                        <p:attrNameLst>
                                          <p:attrName>style.visibility</p:attrName>
                                        </p:attrNameLst>
                                      </p:cBhvr>
                                      <p:to>
                                        <p:strVal val="visible"/>
                                      </p:to>
                                    </p:set>
                                    <p:anim calcmode="lin" valueType="num">
                                      <p:cBhvr>
                                        <p:cTn id="7" dur="500" fill="hold"/>
                                        <p:tgtEl>
                                          <p:spTgt spid="5439493"/>
                                        </p:tgtEl>
                                        <p:attrNameLst>
                                          <p:attrName>ppt_w</p:attrName>
                                        </p:attrNameLst>
                                      </p:cBhvr>
                                      <p:tavLst>
                                        <p:tav tm="0">
                                          <p:val>
                                            <p:fltVal val="0"/>
                                          </p:val>
                                        </p:tav>
                                        <p:tav tm="100000">
                                          <p:val>
                                            <p:strVal val="#ppt_w"/>
                                          </p:val>
                                        </p:tav>
                                      </p:tavLst>
                                    </p:anim>
                                    <p:anim calcmode="lin" valueType="num">
                                      <p:cBhvr>
                                        <p:cTn id="8" dur="500" fill="hold"/>
                                        <p:tgtEl>
                                          <p:spTgt spid="5439493"/>
                                        </p:tgtEl>
                                        <p:attrNameLst>
                                          <p:attrName>ppt_h</p:attrName>
                                        </p:attrNameLst>
                                      </p:cBhvr>
                                      <p:tavLst>
                                        <p:tav tm="0">
                                          <p:val>
                                            <p:fltVal val="0"/>
                                          </p:val>
                                        </p:tav>
                                        <p:tav tm="100000">
                                          <p:val>
                                            <p:strVal val="#ppt_h"/>
                                          </p:val>
                                        </p:tav>
                                      </p:tavLst>
                                    </p:anim>
                                    <p:anim calcmode="lin" valueType="num">
                                      <p:cBhvr>
                                        <p:cTn id="9" dur="500" fill="hold"/>
                                        <p:tgtEl>
                                          <p:spTgt spid="5439493"/>
                                        </p:tgtEl>
                                        <p:attrNameLst>
                                          <p:attrName>ppt_x</p:attrName>
                                        </p:attrNameLst>
                                      </p:cBhvr>
                                      <p:tavLst>
                                        <p:tav tm="0">
                                          <p:val>
                                            <p:fltVal val="0.5"/>
                                          </p:val>
                                        </p:tav>
                                        <p:tav tm="100000">
                                          <p:val>
                                            <p:strVal val="#ppt_x"/>
                                          </p:val>
                                        </p:tav>
                                      </p:tavLst>
                                    </p:anim>
                                    <p:anim calcmode="lin" valueType="num">
                                      <p:cBhvr>
                                        <p:cTn id="10" dur="500" fill="hold"/>
                                        <p:tgtEl>
                                          <p:spTgt spid="543949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5439494"/>
                                        </p:tgtEl>
                                        <p:attrNameLst>
                                          <p:attrName>style.visibility</p:attrName>
                                        </p:attrNameLst>
                                      </p:cBhvr>
                                      <p:to>
                                        <p:strVal val="visible"/>
                                      </p:to>
                                    </p:set>
                                    <p:anim calcmode="lin" valueType="num">
                                      <p:cBhvr>
                                        <p:cTn id="15" dur="500" fill="hold"/>
                                        <p:tgtEl>
                                          <p:spTgt spid="5439494"/>
                                        </p:tgtEl>
                                        <p:attrNameLst>
                                          <p:attrName>ppt_w</p:attrName>
                                        </p:attrNameLst>
                                      </p:cBhvr>
                                      <p:tavLst>
                                        <p:tav tm="0">
                                          <p:val>
                                            <p:fltVal val="0"/>
                                          </p:val>
                                        </p:tav>
                                        <p:tav tm="100000">
                                          <p:val>
                                            <p:strVal val="#ppt_w"/>
                                          </p:val>
                                        </p:tav>
                                      </p:tavLst>
                                    </p:anim>
                                    <p:anim calcmode="lin" valueType="num">
                                      <p:cBhvr>
                                        <p:cTn id="16" dur="500" fill="hold"/>
                                        <p:tgtEl>
                                          <p:spTgt spid="5439494"/>
                                        </p:tgtEl>
                                        <p:attrNameLst>
                                          <p:attrName>ppt_h</p:attrName>
                                        </p:attrNameLst>
                                      </p:cBhvr>
                                      <p:tavLst>
                                        <p:tav tm="0">
                                          <p:val>
                                            <p:fltVal val="0"/>
                                          </p:val>
                                        </p:tav>
                                        <p:tav tm="100000">
                                          <p:val>
                                            <p:strVal val="#ppt_h"/>
                                          </p:val>
                                        </p:tav>
                                      </p:tavLst>
                                    </p:anim>
                                    <p:anim calcmode="lin" valueType="num">
                                      <p:cBhvr>
                                        <p:cTn id="17" dur="500" fill="hold"/>
                                        <p:tgtEl>
                                          <p:spTgt spid="5439494"/>
                                        </p:tgtEl>
                                        <p:attrNameLst>
                                          <p:attrName>ppt_x</p:attrName>
                                        </p:attrNameLst>
                                      </p:cBhvr>
                                      <p:tavLst>
                                        <p:tav tm="0">
                                          <p:val>
                                            <p:fltVal val="0.5"/>
                                          </p:val>
                                        </p:tav>
                                        <p:tav tm="100000">
                                          <p:val>
                                            <p:strVal val="#ppt_x"/>
                                          </p:val>
                                        </p:tav>
                                      </p:tavLst>
                                    </p:anim>
                                    <p:anim calcmode="lin" valueType="num">
                                      <p:cBhvr>
                                        <p:cTn id="18" dur="500" fill="hold"/>
                                        <p:tgtEl>
                                          <p:spTgt spid="543949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1" fill="hold" grpId="0" nodeType="clickEffect">
                                  <p:stCondLst>
                                    <p:cond delay="0"/>
                                  </p:stCondLst>
                                  <p:childTnLst>
                                    <p:set>
                                      <p:cBhvr>
                                        <p:cTn id="22" dur="1" fill="hold">
                                          <p:stCondLst>
                                            <p:cond delay="0"/>
                                          </p:stCondLst>
                                        </p:cTn>
                                        <p:tgtEl>
                                          <p:spTgt spid="5439495"/>
                                        </p:tgtEl>
                                        <p:attrNameLst>
                                          <p:attrName>style.visibility</p:attrName>
                                        </p:attrNameLst>
                                      </p:cBhvr>
                                      <p:to>
                                        <p:strVal val="visible"/>
                                      </p:to>
                                    </p:set>
                                    <p:anim calcmode="lin" valueType="num">
                                      <p:cBhvr additive="base">
                                        <p:cTn id="23" dur="5000" fill="hold"/>
                                        <p:tgtEl>
                                          <p:spTgt spid="5439495"/>
                                        </p:tgtEl>
                                        <p:attrNameLst>
                                          <p:attrName>ppt_x</p:attrName>
                                        </p:attrNameLst>
                                      </p:cBhvr>
                                      <p:tavLst>
                                        <p:tav tm="0">
                                          <p:val>
                                            <p:strVal val="#ppt_x"/>
                                          </p:val>
                                        </p:tav>
                                        <p:tav tm="100000">
                                          <p:val>
                                            <p:strVal val="#ppt_x"/>
                                          </p:val>
                                        </p:tav>
                                      </p:tavLst>
                                    </p:anim>
                                    <p:anim calcmode="lin" valueType="num">
                                      <p:cBhvr additive="base">
                                        <p:cTn id="24" dur="5000" fill="hold"/>
                                        <p:tgtEl>
                                          <p:spTgt spid="543949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5439496"/>
                                        </p:tgtEl>
                                        <p:attrNameLst>
                                          <p:attrName>style.visibility</p:attrName>
                                        </p:attrNameLst>
                                      </p:cBhvr>
                                      <p:to>
                                        <p:strVal val="visible"/>
                                      </p:to>
                                    </p:set>
                                    <p:anim calcmode="lin" valueType="num">
                                      <p:cBhvr>
                                        <p:cTn id="29" dur="500" fill="hold"/>
                                        <p:tgtEl>
                                          <p:spTgt spid="5439496"/>
                                        </p:tgtEl>
                                        <p:attrNameLst>
                                          <p:attrName>ppt_w</p:attrName>
                                        </p:attrNameLst>
                                      </p:cBhvr>
                                      <p:tavLst>
                                        <p:tav tm="0">
                                          <p:val>
                                            <p:fltVal val="0"/>
                                          </p:val>
                                        </p:tav>
                                        <p:tav tm="100000">
                                          <p:val>
                                            <p:strVal val="#ppt_w"/>
                                          </p:val>
                                        </p:tav>
                                      </p:tavLst>
                                    </p:anim>
                                    <p:anim calcmode="lin" valueType="num">
                                      <p:cBhvr>
                                        <p:cTn id="30" dur="500" fill="hold"/>
                                        <p:tgtEl>
                                          <p:spTgt spid="5439496"/>
                                        </p:tgtEl>
                                        <p:attrNameLst>
                                          <p:attrName>ppt_h</p:attrName>
                                        </p:attrNameLst>
                                      </p:cBhvr>
                                      <p:tavLst>
                                        <p:tav tm="0">
                                          <p:val>
                                            <p:fltVal val="0"/>
                                          </p:val>
                                        </p:tav>
                                        <p:tav tm="100000">
                                          <p:val>
                                            <p:strVal val="#ppt_h"/>
                                          </p:val>
                                        </p:tav>
                                      </p:tavLst>
                                    </p:anim>
                                    <p:anim calcmode="lin" valueType="num">
                                      <p:cBhvr>
                                        <p:cTn id="31" dur="500" fill="hold"/>
                                        <p:tgtEl>
                                          <p:spTgt spid="5439496"/>
                                        </p:tgtEl>
                                        <p:attrNameLst>
                                          <p:attrName>ppt_x</p:attrName>
                                        </p:attrNameLst>
                                      </p:cBhvr>
                                      <p:tavLst>
                                        <p:tav tm="0">
                                          <p:val>
                                            <p:fltVal val="0.5"/>
                                          </p:val>
                                        </p:tav>
                                        <p:tav tm="100000">
                                          <p:val>
                                            <p:strVal val="#ppt_x"/>
                                          </p:val>
                                        </p:tav>
                                      </p:tavLst>
                                    </p:anim>
                                    <p:anim calcmode="lin" valueType="num">
                                      <p:cBhvr>
                                        <p:cTn id="32" dur="500" fill="hold"/>
                                        <p:tgtEl>
                                          <p:spTgt spid="54394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949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olo_e_remo.jpg"/>
          <p:cNvPicPr>
            <a:picLocks noChangeAspect="1"/>
          </p:cNvPicPr>
          <p:nvPr/>
        </p:nvPicPr>
        <p:blipFill>
          <a:blip r:embed="rId3" cstate="print"/>
          <a:stretch>
            <a:fillRect/>
          </a:stretch>
        </p:blipFill>
        <p:spPr>
          <a:xfrm>
            <a:off x="0" y="0"/>
            <a:ext cx="12192000" cy="6858000"/>
          </a:xfrm>
          <a:prstGeom prst="rect">
            <a:avLst/>
          </a:prstGeom>
        </p:spPr>
      </p:pic>
      <p:pic>
        <p:nvPicPr>
          <p:cNvPr id="3" name="Picture 2" descr="262067_full_535x719.jpg"/>
          <p:cNvPicPr>
            <a:picLocks noChangeAspect="1"/>
          </p:cNvPicPr>
          <p:nvPr/>
        </p:nvPicPr>
        <p:blipFill>
          <a:blip r:embed="rId4" cstate="print"/>
          <a:stretch>
            <a:fillRect/>
          </a:stretch>
        </p:blipFill>
        <p:spPr>
          <a:xfrm>
            <a:off x="0" y="4763"/>
            <a:ext cx="12191999" cy="6848475"/>
          </a:xfrm>
          <a:prstGeom prst="rect">
            <a:avLst/>
          </a:prstGeom>
        </p:spPr>
      </p:pic>
      <p:sp>
        <p:nvSpPr>
          <p:cNvPr id="4" name="Rectangle 3"/>
          <p:cNvSpPr/>
          <p:nvPr/>
        </p:nvSpPr>
        <p:spPr>
          <a:xfrm>
            <a:off x="1" y="533400"/>
            <a:ext cx="12191998" cy="1938992"/>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Storybook" pitchFamily="2" charset="0"/>
                <a:ea typeface="ＭＳ Ｐゴシック"/>
                <a:cs typeface="+mn-cs"/>
              </a:rPr>
              <a:t>“so perish every one that      shall leap over my wall!”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2485_9086_625x1000.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0" y="1"/>
            <a:ext cx="12192000"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Calligrapher" pitchFamily="2" charset="0"/>
                <a:ea typeface="+mn-ea"/>
                <a:cs typeface="+mn-cs"/>
              </a:rPr>
              <a:t>Pagan Rome </a:t>
            </a:r>
            <a:r>
              <a:rPr kumimoji="0" lang="en-US" sz="4800" b="1" i="0" u="none" strike="noStrike" kern="1200" cap="none" spc="200" normalizeH="0" baseline="0" noProof="0" dirty="0" err="1">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Calligrapher" pitchFamily="2" charset="0"/>
                <a:ea typeface="+mn-ea"/>
                <a:cs typeface="+mn-cs"/>
              </a:rPr>
              <a:t>Luperci</a:t>
            </a:r>
            <a:r>
              <a:rPr kumimoji="0" lang="en-US" sz="48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Calligrapher" pitchFamily="2" charset="0"/>
                <a:ea typeface="+mn-ea"/>
                <a:cs typeface="+mn-cs"/>
              </a:rPr>
              <a:t> Priesthood of the Wolf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693737-2A21-0D1D-FD3C-4F2A29C313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4248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62538-14C2-9814-C1D5-E02F8D450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632177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29573" name="WordArt 5" descr="Narrow vertical"/>
          <p:cNvSpPr>
            <a:spLocks noChangeArrowheads="1" noChangeShapeType="1" noTextEdit="1"/>
          </p:cNvSpPr>
          <p:nvPr/>
        </p:nvSpPr>
        <p:spPr bwMode="auto">
          <a:xfrm>
            <a:off x="4457700" y="2209800"/>
            <a:ext cx="3276600" cy="3810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times THREE</a:t>
            </a:r>
          </a:p>
        </p:txBody>
      </p:sp>
      <p:sp>
        <p:nvSpPr>
          <p:cNvPr id="2029575" name="WordArt 7"/>
          <p:cNvSpPr>
            <a:spLocks noChangeArrowheads="1" noChangeShapeType="1" noTextEdit="1"/>
          </p:cNvSpPr>
          <p:nvPr/>
        </p:nvSpPr>
        <p:spPr bwMode="auto">
          <a:xfrm>
            <a:off x="4572000" y="6172200"/>
            <a:ext cx="32004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ALSO:  JOHN 10:  11 - 13</a:t>
            </a:r>
          </a:p>
        </p:txBody>
      </p:sp>
      <p:pic>
        <p:nvPicPr>
          <p:cNvPr id="2" name="Picture 3" descr="C:\Documents and Settings\Owner\My Documents\Educational Illustrations\50652107.jpg">
            <a:extLst>
              <a:ext uri="{FF2B5EF4-FFF2-40B4-BE49-F238E27FC236}">
                <a16:creationId xmlns:a16="http://schemas.microsoft.com/office/drawing/2014/main" id="{C59A96F4-33B4-7368-D37B-2B35A9485FDA}"/>
              </a:ext>
            </a:extLst>
          </p:cNvPr>
          <p:cNvPicPr>
            <a:picLocks noChangeAspect="1" noChangeArrowheads="1"/>
          </p:cNvPicPr>
          <p:nvPr/>
        </p:nvPicPr>
        <p:blipFill>
          <a:blip r:embed="rId5" cstate="print"/>
          <a:srcRect/>
          <a:stretch>
            <a:fillRect/>
          </a:stretch>
        </p:blipFill>
        <p:spPr bwMode="auto">
          <a:xfrm>
            <a:off x="62144" y="0"/>
            <a:ext cx="12064753" cy="6858000"/>
          </a:xfrm>
          <a:prstGeom prst="rect">
            <a:avLst/>
          </a:prstGeom>
          <a:noFill/>
        </p:spPr>
      </p:pic>
      <p:sp>
        <p:nvSpPr>
          <p:cNvPr id="3" name="WordArt 4">
            <a:extLst>
              <a:ext uri="{FF2B5EF4-FFF2-40B4-BE49-F238E27FC236}">
                <a16:creationId xmlns:a16="http://schemas.microsoft.com/office/drawing/2014/main" id="{386C94C8-DD3B-9F25-637E-E04E9D5A5F11}"/>
              </a:ext>
            </a:extLst>
          </p:cNvPr>
          <p:cNvSpPr>
            <a:spLocks noChangeArrowheads="1" noChangeShapeType="1" noTextEdit="1"/>
          </p:cNvSpPr>
          <p:nvPr/>
        </p:nvSpPr>
        <p:spPr bwMode="auto">
          <a:xfrm>
            <a:off x="4314825" y="6477000"/>
            <a:ext cx="356235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noFill/>
                  <a:round/>
                  <a:headEnd/>
                  <a:tailEnd/>
                </a:ln>
                <a:solidFill>
                  <a:srgbClr val="336699"/>
                </a:solidFill>
                <a:effectLst>
                  <a:outerShdw dist="45791" dir="2021404" algn="ctr" rotWithShape="0">
                    <a:srgbClr val="C0C0C0"/>
                  </a:outerShdw>
                </a:effectLst>
                <a:latin typeface="Times New Roman"/>
                <a:cs typeface="Times New Roman"/>
              </a:rPr>
              <a:t>Sleeping Shepherds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29573"/>
                                        </p:tgtEl>
                                        <p:attrNameLst>
                                          <p:attrName>style.visibility</p:attrName>
                                        </p:attrNameLst>
                                      </p:cBhvr>
                                      <p:to>
                                        <p:strVal val="visible"/>
                                      </p:to>
                                    </p:set>
                                    <p:anim calcmode="lin" valueType="num">
                                      <p:cBhvr additive="base">
                                        <p:cTn id="7" dur="500" fill="hold"/>
                                        <p:tgtEl>
                                          <p:spTgt spid="2029573"/>
                                        </p:tgtEl>
                                        <p:attrNameLst>
                                          <p:attrName>ppt_x</p:attrName>
                                        </p:attrNameLst>
                                      </p:cBhvr>
                                      <p:tavLst>
                                        <p:tav tm="0">
                                          <p:val>
                                            <p:strVal val="0-#ppt_w/2"/>
                                          </p:val>
                                        </p:tav>
                                        <p:tav tm="100000">
                                          <p:val>
                                            <p:strVal val="#ppt_x"/>
                                          </p:val>
                                        </p:tav>
                                      </p:tavLst>
                                    </p:anim>
                                    <p:anim calcmode="lin" valueType="num">
                                      <p:cBhvr additive="base">
                                        <p:cTn id="8" dur="500" fill="hold"/>
                                        <p:tgtEl>
                                          <p:spTgt spid="20295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29575"/>
                                        </p:tgtEl>
                                        <p:attrNameLst>
                                          <p:attrName>style.visibility</p:attrName>
                                        </p:attrNameLst>
                                      </p:cBhvr>
                                      <p:to>
                                        <p:strVal val="visible"/>
                                      </p:to>
                                    </p:set>
                                    <p:anim calcmode="lin" valueType="num">
                                      <p:cBhvr>
                                        <p:cTn id="13" dur="1000" fill="hold"/>
                                        <p:tgtEl>
                                          <p:spTgt spid="2029575"/>
                                        </p:tgtEl>
                                        <p:attrNameLst>
                                          <p:attrName>ppt_w</p:attrName>
                                        </p:attrNameLst>
                                      </p:cBhvr>
                                      <p:tavLst>
                                        <p:tav tm="0">
                                          <p:val>
                                            <p:fltVal val="0"/>
                                          </p:val>
                                        </p:tav>
                                        <p:tav tm="100000">
                                          <p:val>
                                            <p:strVal val="#ppt_w"/>
                                          </p:val>
                                        </p:tav>
                                      </p:tavLst>
                                    </p:anim>
                                    <p:anim calcmode="lin" valueType="num">
                                      <p:cBhvr>
                                        <p:cTn id="14" dur="1000" fill="hold"/>
                                        <p:tgtEl>
                                          <p:spTgt spid="2029575"/>
                                        </p:tgtEl>
                                        <p:attrNameLst>
                                          <p:attrName>ppt_h</p:attrName>
                                        </p:attrNameLst>
                                      </p:cBhvr>
                                      <p:tavLst>
                                        <p:tav tm="0">
                                          <p:val>
                                            <p:fltVal val="0"/>
                                          </p:val>
                                        </p:tav>
                                        <p:tav tm="100000">
                                          <p:val>
                                            <p:strVal val="#ppt_h"/>
                                          </p:val>
                                        </p:tav>
                                      </p:tavLst>
                                    </p:anim>
                                    <p:anim calcmode="lin" valueType="num">
                                      <p:cBhvr>
                                        <p:cTn id="15" dur="1000" fill="hold"/>
                                        <p:tgtEl>
                                          <p:spTgt spid="202957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295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strVal val="4*#ppt_w"/>
                                          </p:val>
                                        </p:tav>
                                        <p:tav tm="100000">
                                          <p:val>
                                            <p:strVal val="#ppt_w"/>
                                          </p:val>
                                        </p:tav>
                                      </p:tavLst>
                                    </p:anim>
                                    <p:anim calcmode="lin" valueType="num">
                                      <p:cBhvr>
                                        <p:cTn id="22"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 calcmode="lin" valueType="num">
                                      <p:cBhvr>
                                        <p:cTn id="29" dur="500" fill="hold"/>
                                        <p:tgtEl>
                                          <p:spTgt spid="3"/>
                                        </p:tgtEl>
                                        <p:attrNameLst>
                                          <p:attrName>ppt_x</p:attrName>
                                        </p:attrNameLst>
                                      </p:cBhvr>
                                      <p:tavLst>
                                        <p:tav tm="0">
                                          <p:val>
                                            <p:fltVal val="0.5"/>
                                          </p:val>
                                        </p:tav>
                                        <p:tav tm="100000">
                                          <p:val>
                                            <p:strVal val="#ppt_x"/>
                                          </p:val>
                                        </p:tav>
                                      </p:tavLst>
                                    </p:anim>
                                    <p:anim calcmode="lin" valueType="num">
                                      <p:cBhvr>
                                        <p:cTn id="3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9573" grpId="0" animBg="1"/>
      <p:bldP spid="2029575"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Owner\My Documents\Educational Illustrations\23mar5-goat-fukd.jpg"/>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p:spPr>
      </p:pic>
      <p:pic>
        <p:nvPicPr>
          <p:cNvPr id="4" name="Picture 3" descr="946217_0cd9_625x1000.jpg">
            <a:extLst>
              <a:ext uri="{FF2B5EF4-FFF2-40B4-BE49-F238E27FC236}">
                <a16:creationId xmlns:a16="http://schemas.microsoft.com/office/drawing/2014/main" id="{19D8439D-CA56-762B-A0BD-3D760B00FCE3}"/>
              </a:ext>
            </a:extLst>
          </p:cNvPr>
          <p:cNvPicPr>
            <a:picLocks noChangeAspect="1"/>
          </p:cNvPicPr>
          <p:nvPr/>
        </p:nvPicPr>
        <p:blipFill>
          <a:blip r:embed="rId3" cstate="print"/>
          <a:stretch>
            <a:fillRect/>
          </a:stretch>
        </p:blipFill>
        <p:spPr>
          <a:xfrm>
            <a:off x="0" y="0"/>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6172200"/>
            <a:ext cx="12192000" cy="685800"/>
          </a:xfrm>
          <a:solidFill>
            <a:schemeClr val="tx2"/>
          </a:solidFill>
        </p:spPr>
        <p:txBody>
          <a:bodyPr/>
          <a:lstStyle/>
          <a:p>
            <a:r>
              <a:rPr lang="en-US" sz="3600" b="1" dirty="0">
                <a:solidFill>
                  <a:srgbClr val="FFFFFF"/>
                </a:solidFill>
                <a:effectLst>
                  <a:outerShdw blurRad="38100" dist="38100" dir="2700000" algn="tl">
                    <a:srgbClr val="000000">
                      <a:alpha val="43137"/>
                    </a:srgbClr>
                  </a:outerShdw>
                </a:effectLst>
              </a:rPr>
              <a:t>“…but the Brick Houses were not Built On Solid Ground.”</a:t>
            </a:r>
          </a:p>
        </p:txBody>
      </p:sp>
      <p:sp>
        <p:nvSpPr>
          <p:cNvPr id="743427" name="WordArt 3" descr="Narrow vertical"/>
          <p:cNvSpPr>
            <a:spLocks noChangeArrowheads="1" noChangeShapeType="1" noTextEdit="1"/>
          </p:cNvSpPr>
          <p:nvPr/>
        </p:nvSpPr>
        <p:spPr bwMode="auto">
          <a:xfrm>
            <a:off x="4572000" y="2590800"/>
            <a:ext cx="1981200" cy="9144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True Tales</a:t>
            </a:r>
          </a:p>
        </p:txBody>
      </p:sp>
      <p:pic>
        <p:nvPicPr>
          <p:cNvPr id="4" name="Picture 3" descr="laughdog.gif"/>
          <p:cNvPicPr>
            <a:picLocks noChangeAspect="1"/>
          </p:cNvPicPr>
          <p:nvPr/>
        </p:nvPicPr>
        <p:blipFill>
          <a:blip r:embed="rId4" cstate="print"/>
          <a:stretch>
            <a:fillRect/>
          </a:stretch>
        </p:blipFill>
        <p:spPr>
          <a:xfrm>
            <a:off x="7848600" y="0"/>
            <a:ext cx="1885950" cy="177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43426"/>
                                        </p:tgtEl>
                                        <p:attrNameLst>
                                          <p:attrName>style.visibility</p:attrName>
                                        </p:attrNameLst>
                                      </p:cBhvr>
                                      <p:to>
                                        <p:strVal val="visible"/>
                                      </p:to>
                                    </p:set>
                                    <p:animEffect transition="in" filter="fade">
                                      <p:cBhvr>
                                        <p:cTn id="7" dur="1000"/>
                                        <p:tgtEl>
                                          <p:spTgt spid="743426"/>
                                        </p:tgtEl>
                                      </p:cBhvr>
                                    </p:animEffect>
                                    <p:anim calcmode="lin" valueType="num">
                                      <p:cBhvr>
                                        <p:cTn id="8" dur="1000" fill="hold"/>
                                        <p:tgtEl>
                                          <p:spTgt spid="743426"/>
                                        </p:tgtEl>
                                        <p:attrNameLst>
                                          <p:attrName>ppt_x</p:attrName>
                                        </p:attrNameLst>
                                      </p:cBhvr>
                                      <p:tavLst>
                                        <p:tav tm="0">
                                          <p:val>
                                            <p:strVal val="#ppt_x"/>
                                          </p:val>
                                        </p:tav>
                                        <p:tav tm="100000">
                                          <p:val>
                                            <p:strVal val="#ppt_x"/>
                                          </p:val>
                                        </p:tav>
                                      </p:tavLst>
                                    </p:anim>
                                    <p:anim calcmode="lin" valueType="num">
                                      <p:cBhvr>
                                        <p:cTn id="9" dur="1000" fill="hold"/>
                                        <p:tgtEl>
                                          <p:spTgt spid="743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mping%20over%20sheep.jpg"/>
          <p:cNvPicPr>
            <a:picLocks noChangeAspect="1"/>
          </p:cNvPicPr>
          <p:nvPr/>
        </p:nvPicPr>
        <p:blipFill>
          <a:blip r:embed="rId3" cstate="print"/>
          <a:stretch>
            <a:fillRect/>
          </a:stretch>
        </p:blipFill>
        <p:spPr>
          <a:xfrm>
            <a:off x="0" y="1"/>
            <a:ext cx="12192000" cy="6857999"/>
          </a:xfrm>
          <a:prstGeom prst="rect">
            <a:avLst/>
          </a:prstGeom>
        </p:spPr>
      </p:pic>
      <p:pic>
        <p:nvPicPr>
          <p:cNvPr id="4" name="Picture 7" descr="C:\Documents and Settings\Owner\My Documents\Educational Illustrations\13733.gif">
            <a:extLst>
              <a:ext uri="{FF2B5EF4-FFF2-40B4-BE49-F238E27FC236}">
                <a16:creationId xmlns:a16="http://schemas.microsoft.com/office/drawing/2014/main" id="{2B4635BE-5478-CF51-4659-CCC1D371CBD7}"/>
              </a:ext>
            </a:extLst>
          </p:cNvPr>
          <p:cNvPicPr>
            <a:picLocks noChangeAspect="1" noChangeArrowheads="1"/>
          </p:cNvPicPr>
          <p:nvPr/>
        </p:nvPicPr>
        <p:blipFill>
          <a:blip r:embed="rId4" cstate="print"/>
          <a:srcRect/>
          <a:stretch>
            <a:fillRect/>
          </a:stretch>
        </p:blipFill>
        <p:spPr bwMode="auto">
          <a:xfrm>
            <a:off x="0" y="-1752600"/>
            <a:ext cx="12192000" cy="8610600"/>
          </a:xfrm>
          <a:prstGeom prst="rect">
            <a:avLst/>
          </a:prstGeom>
          <a:noFill/>
        </p:spPr>
      </p:pic>
      <p:sp>
        <p:nvSpPr>
          <p:cNvPr id="5" name="Comment 9">
            <a:extLst>
              <a:ext uri="{FF2B5EF4-FFF2-40B4-BE49-F238E27FC236}">
                <a16:creationId xmlns:a16="http://schemas.microsoft.com/office/drawing/2014/main" id="{2F50315B-43F0-8CD7-4198-8F6780132648}"/>
              </a:ext>
            </a:extLst>
          </p:cNvPr>
          <p:cNvSpPr>
            <a:spLocks noChangeArrowheads="1"/>
          </p:cNvSpPr>
          <p:nvPr/>
        </p:nvSpPr>
        <p:spPr bwMode="auto">
          <a:xfrm>
            <a:off x="0" y="-1371600"/>
            <a:ext cx="12192000"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wrap="square">
            <a:spAutoFit/>
          </a:bodyPr>
          <a:lstStyle/>
          <a:p>
            <a:pPr algn="ctr" fontAlgn="base">
              <a:spcBef>
                <a:spcPct val="50000"/>
              </a:spcBef>
              <a:spcAft>
                <a:spcPct val="0"/>
              </a:spcAft>
            </a:pPr>
            <a:r>
              <a:rPr lang="en-US" sz="1600" b="1" dirty="0">
                <a:solidFill>
                  <a:srgbClr val="000000"/>
                </a:solidFill>
                <a:latin typeface="Arial" charset="0"/>
              </a:rPr>
              <a:t>David Lee Burris:</a:t>
            </a:r>
            <a:endParaRPr lang="en-US" sz="1600" dirty="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dirty="0">
                <a:solidFill>
                  <a:srgbClr val="000000"/>
                </a:solidFill>
                <a:effectLst>
                  <a:outerShdw blurRad="38100" dist="38100" dir="2700000" algn="tl">
                    <a:srgbClr val="FFFFFF"/>
                  </a:outerShdw>
                </a:effectLst>
                <a:latin typeface="Arial" charset="0"/>
              </a:rPr>
              <a:t>Clipping The Wool From The Sheep’s Eyes – “This is a bad thing because a sheep with wool over his eyes doesn’t do good.  He doesn’t see where he is going;  he doesn’t find his food easily;  he strays out from the rest and is more apt to be caught by a coyote.”  -  L. E. </a:t>
            </a:r>
            <a:r>
              <a:rPr lang="en-US" sz="1600" dirty="0" err="1">
                <a:solidFill>
                  <a:srgbClr val="000000"/>
                </a:solidFill>
                <a:effectLst>
                  <a:outerShdw blurRad="38100" dist="38100" dir="2700000" algn="tl">
                    <a:srgbClr val="FFFFFF"/>
                  </a:outerShdw>
                </a:effectLst>
                <a:latin typeface="Arial" charset="0"/>
              </a:rPr>
              <a:t>Lindsted</a:t>
            </a:r>
            <a:r>
              <a:rPr lang="en-US" sz="1600" dirty="0">
                <a:solidFill>
                  <a:srgbClr val="000000"/>
                </a:solidFill>
                <a:effectLst>
                  <a:outerShdw blurRad="38100" dist="38100" dir="2700000" algn="tl">
                    <a:srgbClr val="FFFFFF"/>
                  </a:outerShdw>
                </a:effectLst>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olf howls like werewol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70466" name="Rectangle 2"/>
          <p:cNvSpPr>
            <a:spLocks noGrp="1" noChangeArrowheads="1"/>
          </p:cNvSpPr>
          <p:nvPr>
            <p:ph type="title"/>
          </p:nvPr>
        </p:nvSpPr>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2466" name="Rectangle 2"/>
          <p:cNvSpPr>
            <a:spLocks noGrp="1" noChangeArrowheads="1"/>
          </p:cNvSpPr>
          <p:nvPr>
            <p:ph type="ctrTitle" idx="4294967295"/>
          </p:nvPr>
        </p:nvSpPr>
        <p:spPr>
          <a:xfrm>
            <a:off x="2209800" y="2130426"/>
            <a:ext cx="7772400" cy="1470025"/>
          </a:xfrm>
        </p:spPr>
        <p:txBody>
          <a:bodyPr/>
          <a:lstStyle/>
          <a:p>
            <a:endParaRPr lang="nl-BE"/>
          </a:p>
        </p:txBody>
      </p:sp>
      <p:sp>
        <p:nvSpPr>
          <p:cNvPr id="5182467" name="Rectangle 3"/>
          <p:cNvSpPr>
            <a:spLocks noGrp="1" noChangeArrowheads="1"/>
          </p:cNvSpPr>
          <p:nvPr>
            <p:ph type="subTitle" idx="4294967295"/>
          </p:nvPr>
        </p:nvSpPr>
        <p:spPr>
          <a:xfrm>
            <a:off x="3073400" y="4059238"/>
            <a:ext cx="6045200" cy="1593850"/>
          </a:xfrm>
        </p:spPr>
        <p:txBody>
          <a:bodyPr/>
          <a:lstStyle/>
          <a:p>
            <a:pPr marL="0" indent="0" algn="ctr">
              <a:buNone/>
            </a:pPr>
            <a:endParaRPr lang="nl-BE"/>
          </a:p>
        </p:txBody>
      </p:sp>
      <p:sp>
        <p:nvSpPr>
          <p:cNvPr id="2054" name="Text Box 6"/>
          <p:cNvSpPr txBox="1">
            <a:spLocks noChangeArrowheads="1"/>
          </p:cNvSpPr>
          <p:nvPr/>
        </p:nvSpPr>
        <p:spPr bwMode="auto">
          <a:xfrm>
            <a:off x="7464425" y="6381751"/>
            <a:ext cx="2952750" cy="244475"/>
          </a:xfrm>
          <a:prstGeom prst="rect">
            <a:avLst/>
          </a:prstGeom>
          <a:noFill/>
          <a:ln w="9525">
            <a:noFill/>
            <a:miter lim="800000"/>
            <a:headEnd/>
            <a:tailEnd/>
          </a:ln>
        </p:spPr>
        <p:txBody>
          <a:bodyPr>
            <a:spAutoFit/>
          </a:bodyPr>
          <a:lstStyle/>
          <a:p>
            <a:pPr algn="r" fontAlgn="base">
              <a:spcBef>
                <a:spcPct val="50000"/>
              </a:spcBef>
              <a:spcAft>
                <a:spcPct val="0"/>
              </a:spcAft>
            </a:pPr>
            <a:endParaRPr lang="nl-NL" sz="1000" b="1">
              <a:solidFill>
                <a:srgbClr val="FFFFFF"/>
              </a:solidFill>
              <a:latin typeface="Arial" charset="0"/>
            </a:endParaRPr>
          </a:p>
        </p:txBody>
      </p:sp>
      <p:pic>
        <p:nvPicPr>
          <p:cNvPr id="2" name="Picture 3" descr="C:\Documents and Settings\Owner\My Documents\Educational Illustrations\IC1247120_l.jpg">
            <a:extLst>
              <a:ext uri="{FF2B5EF4-FFF2-40B4-BE49-F238E27FC236}">
                <a16:creationId xmlns:a16="http://schemas.microsoft.com/office/drawing/2014/main" id="{118868BD-85A1-E581-E79E-02FACF81CE51}"/>
              </a:ext>
            </a:extLst>
          </p:cNvPr>
          <p:cNvPicPr>
            <a:picLocks noChangeAspect="1" noChangeArrowheads="1"/>
          </p:cNvPicPr>
          <p:nvPr/>
        </p:nvPicPr>
        <p:blipFill>
          <a:blip r:embed="rId4" cstate="print"/>
          <a:srcRect/>
          <a:stretch>
            <a:fillRect/>
          </a:stretch>
        </p:blipFill>
        <p:spPr bwMode="auto">
          <a:xfrm>
            <a:off x="0" y="-990600"/>
            <a:ext cx="12192000" cy="8915400"/>
          </a:xfrm>
          <a:prstGeom prst="rect">
            <a:avLst/>
          </a:prstGeom>
          <a:noFill/>
        </p:spPr>
      </p:pic>
    </p:spTree>
  </p:cSld>
  <p:clrMapOvr>
    <a:masterClrMapping/>
  </p:clrMapOvr>
  <p:transition spd="slow" advTm="3000">
    <p:randomBar dir="vert"/>
    <p:sndAc>
      <p:stSnd loop="1">
        <p:snd r:embed="rId3" name="Panfluit 1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iterate type="lt">
                                    <p:tmAbs val="75"/>
                                  </p:iterate>
                                  <p:childTnLst>
                                    <p:set>
                                      <p:cBhvr>
                                        <p:cTn id="6" dur="1" fill="hold">
                                          <p:stCondLst>
                                            <p:cond delay="74"/>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28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4/3*#ppt_w"/>
                                          </p:val>
                                        </p:tav>
                                        <p:tav tm="100000">
                                          <p:val>
                                            <p:strVal val="#ppt_w"/>
                                          </p:val>
                                        </p:tav>
                                      </p:tavLst>
                                    </p:anim>
                                    <p:anim calcmode="lin" valueType="num">
                                      <p:cBhvr>
                                        <p:cTn id="12"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9" name="Picture 15" descr="lamb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7354" name="Picture 10" descr="LambofGod"/>
          <p:cNvPicPr>
            <a:picLocks noChangeAspect="1" noChangeArrowheads="1"/>
          </p:cNvPicPr>
          <p:nvPr/>
        </p:nvPicPr>
        <p:blipFill>
          <a:blip r:embed="rId4" cstate="print"/>
          <a:srcRect/>
          <a:stretch>
            <a:fillRect/>
          </a:stretch>
        </p:blipFill>
        <p:spPr bwMode="auto">
          <a:xfrm>
            <a:off x="1905000" y="228601"/>
            <a:ext cx="7924800" cy="1185863"/>
          </a:xfrm>
          <a:prstGeom prst="rect">
            <a:avLst/>
          </a:prstGeom>
          <a:noFill/>
          <a:effectLst>
            <a:outerShdw dist="35921" dir="2700000" algn="ctr" rotWithShape="0">
              <a:schemeClr val="bg1"/>
            </a:outerShdw>
          </a:effectLst>
        </p:spPr>
      </p:pic>
    </p:spTree>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ED6ED-AB05-8B5D-F010-884CEDC36F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494068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9" name="Picture 13" descr="lambofgo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157699" name="Picture 3" descr="LambofGod"/>
          <p:cNvPicPr>
            <a:picLocks noChangeAspect="1" noChangeArrowheads="1"/>
          </p:cNvPicPr>
          <p:nvPr/>
        </p:nvPicPr>
        <p:blipFill>
          <a:blip r:embed="rId4" cstate="print"/>
          <a:srcRect/>
          <a:stretch>
            <a:fillRect/>
          </a:stretch>
        </p:blipFill>
        <p:spPr bwMode="auto">
          <a:xfrm>
            <a:off x="2514600" y="152401"/>
            <a:ext cx="7239000" cy="1082675"/>
          </a:xfrm>
          <a:prstGeom prst="rect">
            <a:avLst/>
          </a:prstGeom>
          <a:noFill/>
          <a:effectLst>
            <a:outerShdw dist="35921" dir="2700000" algn="ctr" rotWithShape="0">
              <a:schemeClr val="bg1"/>
            </a:outerShdw>
          </a:effectLst>
        </p:spPr>
      </p:pic>
      <p:pic>
        <p:nvPicPr>
          <p:cNvPr id="157702" name="Picture 6" descr="Bibleref"/>
          <p:cNvPicPr>
            <a:picLocks noChangeAspect="1" noChangeArrowheads="1"/>
          </p:cNvPicPr>
          <p:nvPr/>
        </p:nvPicPr>
        <p:blipFill>
          <a:blip r:embed="rId5" cstate="print"/>
          <a:srcRect/>
          <a:stretch>
            <a:fillRect/>
          </a:stretch>
        </p:blipFill>
        <p:spPr bwMode="auto">
          <a:xfrm>
            <a:off x="3108326" y="1600201"/>
            <a:ext cx="5121275" cy="1298575"/>
          </a:xfrm>
          <a:prstGeom prst="rect">
            <a:avLst/>
          </a:prstGeom>
          <a:noFill/>
        </p:spPr>
      </p:pic>
      <p:pic>
        <p:nvPicPr>
          <p:cNvPr id="157708" name="Picture 12"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81635"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81636" name="Rectangle 4"/>
          <p:cNvSpPr>
            <a:spLocks noChangeArrowheads="1"/>
          </p:cNvSpPr>
          <p:nvPr/>
        </p:nvSpPr>
        <p:spPr bwMode="auto">
          <a:xfrm>
            <a:off x="3429000" y="2632076"/>
            <a:ext cx="6858000" cy="33877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3600" b="1" i="1">
                <a:solidFill>
                  <a:srgbClr val="FFFFFF"/>
                </a:solidFill>
                <a:latin typeface="Arial" pitchFamily="34" charset="0"/>
              </a:rPr>
              <a:t>The next day John saw Jesus coming toward him and said, “Look, the Lamb of God, </a:t>
            </a:r>
            <a:br>
              <a:rPr lang="en-US" sz="3600" b="1" i="1">
                <a:solidFill>
                  <a:srgbClr val="FFFFFF"/>
                </a:solidFill>
                <a:latin typeface="Arial" pitchFamily="34" charset="0"/>
              </a:rPr>
            </a:br>
            <a:r>
              <a:rPr lang="en-US" sz="3600" b="1" i="1">
                <a:solidFill>
                  <a:srgbClr val="FFFFFF"/>
                </a:solidFill>
                <a:latin typeface="Arial" pitchFamily="34" charset="0"/>
              </a:rPr>
              <a:t>who takes away the sin of </a:t>
            </a:r>
            <a:br>
              <a:rPr lang="en-US" sz="3600" b="1" i="1">
                <a:solidFill>
                  <a:srgbClr val="FFFFFF"/>
                </a:solidFill>
                <a:latin typeface="Arial" pitchFamily="34" charset="0"/>
              </a:rPr>
            </a:br>
            <a:r>
              <a:rPr lang="en-US" sz="3600" b="1" i="1">
                <a:solidFill>
                  <a:srgbClr val="FFFFFF"/>
                </a:solidFill>
                <a:latin typeface="Arial" pitchFamily="34" charset="0"/>
              </a:rPr>
              <a:t>the world!”</a:t>
            </a:r>
            <a:endParaRPr lang="en-US" sz="2400">
              <a:solidFill>
                <a:srgbClr val="000000"/>
              </a:solidFill>
              <a:latin typeface="Verdana" pitchFamily="34" charset="0"/>
            </a:endParaRPr>
          </a:p>
          <a:p>
            <a:pPr eaLnBrk="0" fontAlgn="base" hangingPunct="0">
              <a:spcBef>
                <a:spcPct val="0"/>
              </a:spcBef>
              <a:spcAft>
                <a:spcPct val="0"/>
              </a:spcAft>
            </a:pPr>
            <a:r>
              <a:rPr lang="en-US" sz="2400">
                <a:solidFill>
                  <a:srgbClr val="000000"/>
                </a:solidFill>
                <a:latin typeface="Verdana" pitchFamily="34" charset="0"/>
              </a:rPr>
              <a:t>	</a:t>
            </a:r>
            <a:r>
              <a:rPr lang="en-US" sz="3600" b="1" i="1">
                <a:solidFill>
                  <a:srgbClr val="FFFFFF"/>
                </a:solidFill>
                <a:latin typeface="Arial" pitchFamily="34" charset="0"/>
              </a:rPr>
              <a:t>			—John 1:29</a:t>
            </a:r>
          </a:p>
        </p:txBody>
      </p:sp>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7" name="Picture 7" descr="lambofgo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378883" name="Picture 3" descr="LambofGod"/>
          <p:cNvPicPr>
            <a:picLocks noChangeAspect="1" noChangeArrowheads="1"/>
          </p:cNvPicPr>
          <p:nvPr/>
        </p:nvPicPr>
        <p:blipFill>
          <a:blip r:embed="rId4" cstate="print"/>
          <a:srcRect/>
          <a:stretch>
            <a:fillRect/>
          </a:stretch>
        </p:blipFill>
        <p:spPr bwMode="auto">
          <a:xfrm>
            <a:off x="2514600" y="152401"/>
            <a:ext cx="7239000" cy="1082675"/>
          </a:xfrm>
          <a:prstGeom prst="rect">
            <a:avLst/>
          </a:prstGeom>
          <a:noFill/>
          <a:effectLst>
            <a:outerShdw dist="35921" dir="2700000" algn="ctr" rotWithShape="0">
              <a:schemeClr val="bg1"/>
            </a:outerShdw>
          </a:effectLst>
        </p:spPr>
      </p:pic>
      <p:pic>
        <p:nvPicPr>
          <p:cNvPr id="378884" name="Picture 4" descr="meaning"/>
          <p:cNvPicPr>
            <a:picLocks noChangeAspect="1" noChangeArrowheads="1"/>
          </p:cNvPicPr>
          <p:nvPr/>
        </p:nvPicPr>
        <p:blipFill>
          <a:blip r:embed="rId5" cstate="print"/>
          <a:srcRect/>
          <a:stretch>
            <a:fillRect/>
          </a:stretch>
        </p:blipFill>
        <p:spPr bwMode="auto">
          <a:xfrm>
            <a:off x="3200400" y="1600200"/>
            <a:ext cx="3124200" cy="1244600"/>
          </a:xfrm>
          <a:prstGeom prst="rect">
            <a:avLst/>
          </a:prstGeom>
          <a:noFill/>
          <a:effectLst/>
        </p:spPr>
      </p:pic>
      <p:sp>
        <p:nvSpPr>
          <p:cNvPr id="378885" name="Text Box 5"/>
          <p:cNvSpPr txBox="1">
            <a:spLocks noChangeArrowheads="1"/>
          </p:cNvSpPr>
          <p:nvPr/>
        </p:nvSpPr>
        <p:spPr bwMode="auto">
          <a:xfrm>
            <a:off x="3276600" y="2895600"/>
            <a:ext cx="7391400" cy="9144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5400" b="1">
                <a:solidFill>
                  <a:srgbClr val="FFFFFF"/>
                </a:solidFill>
                <a:latin typeface="Arial" pitchFamily="34" charset="0"/>
              </a:rPr>
              <a:t>Jesus is our sacrifice.</a:t>
            </a:r>
          </a:p>
        </p:txBody>
      </p:sp>
      <p:pic>
        <p:nvPicPr>
          <p:cNvPr id="378886" name="Picture 6"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8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5" name="Picture 1031" descr="lambofgo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380931" name="Picture 1027" descr="LambofGod"/>
          <p:cNvPicPr>
            <a:picLocks noChangeAspect="1" noChangeArrowheads="1"/>
          </p:cNvPicPr>
          <p:nvPr/>
        </p:nvPicPr>
        <p:blipFill>
          <a:blip r:embed="rId4" cstate="print"/>
          <a:srcRect/>
          <a:stretch>
            <a:fillRect/>
          </a:stretch>
        </p:blipFill>
        <p:spPr bwMode="auto">
          <a:xfrm>
            <a:off x="2514600" y="152401"/>
            <a:ext cx="7239000" cy="1082675"/>
          </a:xfrm>
          <a:prstGeom prst="rect">
            <a:avLst/>
          </a:prstGeom>
          <a:noFill/>
          <a:effectLst>
            <a:outerShdw dist="35921" dir="2700000" algn="ctr" rotWithShape="0">
              <a:schemeClr val="bg1"/>
            </a:outerShdw>
          </a:effectLst>
        </p:spPr>
      </p:pic>
      <p:pic>
        <p:nvPicPr>
          <p:cNvPr id="380932" name="Picture 1028" descr="Insights"/>
          <p:cNvPicPr>
            <a:picLocks noChangeAspect="1" noChangeArrowheads="1"/>
          </p:cNvPicPr>
          <p:nvPr/>
        </p:nvPicPr>
        <p:blipFill>
          <a:blip r:embed="rId5" cstate="print"/>
          <a:srcRect/>
          <a:stretch>
            <a:fillRect/>
          </a:stretch>
        </p:blipFill>
        <p:spPr bwMode="auto">
          <a:xfrm>
            <a:off x="3200401" y="1676401"/>
            <a:ext cx="2862263" cy="1262063"/>
          </a:xfrm>
          <a:prstGeom prst="rect">
            <a:avLst/>
          </a:prstGeom>
          <a:noFill/>
        </p:spPr>
      </p:pic>
      <p:sp>
        <p:nvSpPr>
          <p:cNvPr id="380933" name="Text Box 1029"/>
          <p:cNvSpPr txBox="1">
            <a:spLocks noChangeArrowheads="1"/>
          </p:cNvSpPr>
          <p:nvPr/>
        </p:nvSpPr>
        <p:spPr bwMode="auto">
          <a:xfrm>
            <a:off x="3276600" y="2895601"/>
            <a:ext cx="7239000" cy="335476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3200">
                <a:solidFill>
                  <a:srgbClr val="FFFFFF"/>
                </a:solidFill>
                <a:latin typeface="Arial" pitchFamily="34" charset="0"/>
              </a:rPr>
              <a:t>Jesus is the fulfillment of the whole sacrificial system (Hebrews 7:26-29), especially as our Passover Lamb. </a:t>
            </a:r>
          </a:p>
          <a:p>
            <a:pPr eaLnBrk="0" fontAlgn="base" hangingPunct="0">
              <a:spcBef>
                <a:spcPct val="0"/>
              </a:spcBef>
              <a:spcAft>
                <a:spcPct val="0"/>
              </a:spcAft>
            </a:pPr>
            <a:endParaRPr lang="en-US" sz="2000">
              <a:solidFill>
                <a:srgbClr val="FFFFFF"/>
              </a:solidFill>
              <a:latin typeface="Arial" pitchFamily="34" charset="0"/>
            </a:endParaRPr>
          </a:p>
          <a:p>
            <a:pPr eaLnBrk="0" fontAlgn="base" hangingPunct="0">
              <a:spcBef>
                <a:spcPct val="0"/>
              </a:spcBef>
              <a:spcAft>
                <a:spcPct val="0"/>
              </a:spcAft>
            </a:pPr>
            <a:r>
              <a:rPr lang="en-US" sz="3200">
                <a:solidFill>
                  <a:srgbClr val="FFFFFF"/>
                </a:solidFill>
                <a:latin typeface="Arial" pitchFamily="34" charset="0"/>
              </a:rPr>
              <a:t>As the Lamb of God, Jesus’ sacrifice pays for our sins past, present, </a:t>
            </a:r>
            <a:br>
              <a:rPr lang="en-US" sz="3200">
                <a:solidFill>
                  <a:srgbClr val="FFFFFF"/>
                </a:solidFill>
                <a:latin typeface="Arial" pitchFamily="34" charset="0"/>
              </a:rPr>
            </a:br>
            <a:r>
              <a:rPr lang="en-US" sz="3200">
                <a:solidFill>
                  <a:srgbClr val="FFFFFF"/>
                </a:solidFill>
                <a:latin typeface="Arial" pitchFamily="34" charset="0"/>
              </a:rPr>
              <a:t>and future.</a:t>
            </a:r>
          </a:p>
        </p:txBody>
      </p:sp>
      <p:pic>
        <p:nvPicPr>
          <p:cNvPr id="380934" name="Picture 1030"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09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09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9" name="Picture 1031" descr="lambofgo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376835" name="Picture 1027" descr="LambofGod"/>
          <p:cNvPicPr>
            <a:picLocks noChangeAspect="1" noChangeArrowheads="1"/>
          </p:cNvPicPr>
          <p:nvPr/>
        </p:nvPicPr>
        <p:blipFill>
          <a:blip r:embed="rId4" cstate="print"/>
          <a:srcRect/>
          <a:stretch>
            <a:fillRect/>
          </a:stretch>
        </p:blipFill>
        <p:spPr bwMode="auto">
          <a:xfrm>
            <a:off x="2514600" y="152401"/>
            <a:ext cx="7239000" cy="1082675"/>
          </a:xfrm>
          <a:prstGeom prst="rect">
            <a:avLst/>
          </a:prstGeom>
          <a:noFill/>
          <a:effectLst>
            <a:outerShdw dist="35921" dir="2700000" algn="ctr" rotWithShape="0">
              <a:schemeClr val="bg1"/>
            </a:outerShdw>
          </a:effectLst>
        </p:spPr>
      </p:pic>
      <p:sp>
        <p:nvSpPr>
          <p:cNvPr id="376836" name="Text Box 1028"/>
          <p:cNvSpPr txBox="1">
            <a:spLocks noChangeArrowheads="1"/>
          </p:cNvSpPr>
          <p:nvPr/>
        </p:nvSpPr>
        <p:spPr bwMode="auto">
          <a:xfrm>
            <a:off x="3276600" y="2895601"/>
            <a:ext cx="7239000" cy="3578225"/>
          </a:xfrm>
          <a:prstGeom prst="rect">
            <a:avLst/>
          </a:prstGeom>
          <a:noFill/>
          <a:ln w="9525">
            <a:noFill/>
            <a:miter lim="800000"/>
            <a:headEnd/>
            <a:tailEnd/>
          </a:ln>
        </p:spPr>
        <p:txBody>
          <a:bodyPr>
            <a:spAutoFit/>
          </a:bodyPr>
          <a:lstStyle/>
          <a:p>
            <a:pPr eaLnBrk="0" fontAlgn="base" hangingPunct="0">
              <a:lnSpc>
                <a:spcPct val="130000"/>
              </a:lnSpc>
              <a:spcBef>
                <a:spcPct val="0"/>
              </a:spcBef>
              <a:spcAft>
                <a:spcPct val="0"/>
              </a:spcAft>
            </a:pPr>
            <a:r>
              <a:rPr lang="en-US" sz="4400">
                <a:solidFill>
                  <a:srgbClr val="FFFFFF"/>
                </a:solidFill>
                <a:latin typeface="Arial" pitchFamily="34" charset="0"/>
              </a:rPr>
              <a:t>Offering </a:t>
            </a:r>
            <a:r>
              <a:rPr lang="en-US" sz="3600">
                <a:solidFill>
                  <a:srgbClr val="FFFFFF"/>
                </a:solidFill>
                <a:latin typeface="Arial" pitchFamily="34" charset="0"/>
              </a:rPr>
              <a:t>(Hebrews 10:10)</a:t>
            </a:r>
            <a:endParaRPr lang="en-US" sz="4400">
              <a:solidFill>
                <a:srgbClr val="FFFFFF"/>
              </a:solidFill>
              <a:latin typeface="Arial" pitchFamily="34" charset="0"/>
            </a:endParaRPr>
          </a:p>
          <a:p>
            <a:pPr eaLnBrk="0" fontAlgn="base" hangingPunct="0">
              <a:lnSpc>
                <a:spcPct val="130000"/>
              </a:lnSpc>
              <a:spcBef>
                <a:spcPct val="0"/>
              </a:spcBef>
              <a:spcAft>
                <a:spcPct val="0"/>
              </a:spcAft>
            </a:pPr>
            <a:r>
              <a:rPr lang="en-US" sz="4400">
                <a:solidFill>
                  <a:srgbClr val="FFFFFF"/>
                </a:solidFill>
                <a:latin typeface="Arial" pitchFamily="34" charset="0"/>
              </a:rPr>
              <a:t>Passover </a:t>
            </a:r>
            <a:r>
              <a:rPr lang="en-US" sz="3600">
                <a:solidFill>
                  <a:srgbClr val="FFFFFF"/>
                </a:solidFill>
                <a:latin typeface="Arial" pitchFamily="34" charset="0"/>
              </a:rPr>
              <a:t>(1 Corinthians 5:7)</a:t>
            </a:r>
            <a:endParaRPr lang="en-US" sz="4400">
              <a:solidFill>
                <a:srgbClr val="FFFFFF"/>
              </a:solidFill>
              <a:latin typeface="Arial" pitchFamily="34" charset="0"/>
            </a:endParaRPr>
          </a:p>
          <a:p>
            <a:pPr eaLnBrk="0" fontAlgn="base" hangingPunct="0">
              <a:lnSpc>
                <a:spcPct val="130000"/>
              </a:lnSpc>
              <a:spcBef>
                <a:spcPct val="0"/>
              </a:spcBef>
              <a:spcAft>
                <a:spcPct val="0"/>
              </a:spcAft>
            </a:pPr>
            <a:r>
              <a:rPr lang="en-US" sz="4400">
                <a:solidFill>
                  <a:srgbClr val="FFFFFF"/>
                </a:solidFill>
                <a:latin typeface="Arial" pitchFamily="34" charset="0"/>
              </a:rPr>
              <a:t>Propitiation </a:t>
            </a:r>
            <a:r>
              <a:rPr lang="en-US" sz="3600">
                <a:solidFill>
                  <a:srgbClr val="FFFFFF"/>
                </a:solidFill>
                <a:latin typeface="Arial" pitchFamily="34" charset="0"/>
              </a:rPr>
              <a:t>(1 John 2:2)</a:t>
            </a:r>
            <a:endParaRPr lang="en-US" sz="4400">
              <a:solidFill>
                <a:srgbClr val="FFFFFF"/>
              </a:solidFill>
              <a:latin typeface="Arial" pitchFamily="34" charset="0"/>
            </a:endParaRPr>
          </a:p>
          <a:p>
            <a:pPr eaLnBrk="0" fontAlgn="base" hangingPunct="0">
              <a:lnSpc>
                <a:spcPct val="130000"/>
              </a:lnSpc>
              <a:spcBef>
                <a:spcPct val="0"/>
              </a:spcBef>
              <a:spcAft>
                <a:spcPct val="0"/>
              </a:spcAft>
            </a:pPr>
            <a:r>
              <a:rPr lang="en-US" sz="4400">
                <a:solidFill>
                  <a:srgbClr val="FFFFFF"/>
                </a:solidFill>
                <a:latin typeface="Arial" pitchFamily="34" charset="0"/>
              </a:rPr>
              <a:t>Sacrifice </a:t>
            </a:r>
            <a:r>
              <a:rPr lang="en-US" sz="3600">
                <a:solidFill>
                  <a:srgbClr val="FFFFFF"/>
                </a:solidFill>
                <a:latin typeface="Arial" pitchFamily="34" charset="0"/>
              </a:rPr>
              <a:t>(Ephesians 5:2)</a:t>
            </a:r>
            <a:endParaRPr lang="en-US" sz="4400">
              <a:solidFill>
                <a:srgbClr val="FFFFFF"/>
              </a:solidFill>
              <a:latin typeface="Arial" pitchFamily="34" charset="0"/>
            </a:endParaRPr>
          </a:p>
        </p:txBody>
      </p:sp>
      <p:pic>
        <p:nvPicPr>
          <p:cNvPr id="376837" name="Picture 1029" descr="relatedtitles"/>
          <p:cNvPicPr>
            <a:picLocks noChangeAspect="1" noChangeArrowheads="1"/>
          </p:cNvPicPr>
          <p:nvPr/>
        </p:nvPicPr>
        <p:blipFill>
          <a:blip r:embed="rId5" cstate="print"/>
          <a:srcRect/>
          <a:stretch>
            <a:fillRect/>
          </a:stretch>
        </p:blipFill>
        <p:spPr bwMode="auto">
          <a:xfrm>
            <a:off x="3121026" y="1600200"/>
            <a:ext cx="4727575" cy="1087438"/>
          </a:xfrm>
          <a:prstGeom prst="rect">
            <a:avLst/>
          </a:prstGeom>
          <a:noFill/>
        </p:spPr>
      </p:pic>
      <p:pic>
        <p:nvPicPr>
          <p:cNvPr id="376838" name="Picture 1030"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68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68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68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6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6"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epshaw.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Documents and Settings\Owner\My Documents\Educational Illustrations\ph 2.bmp">
            <a:extLst>
              <a:ext uri="{FF2B5EF4-FFF2-40B4-BE49-F238E27FC236}">
                <a16:creationId xmlns:a16="http://schemas.microsoft.com/office/drawing/2014/main" id="{2DC8E9CD-7548-B993-C173-1235F97195E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3898028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8" name="Picture 16" descr="shepherd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90121" name="Picture 9" descr="shepherdbg"/>
          <p:cNvPicPr>
            <a:picLocks noChangeAspect="1" noChangeArrowheads="1"/>
          </p:cNvPicPr>
          <p:nvPr/>
        </p:nvPicPr>
        <p:blipFill>
          <a:blip r:embed="rId4" cstate="print"/>
          <a:srcRect/>
          <a:stretch>
            <a:fillRect/>
          </a:stretch>
        </p:blipFill>
        <p:spPr bwMode="auto">
          <a:xfrm>
            <a:off x="2133600" y="228601"/>
            <a:ext cx="7162800" cy="1389063"/>
          </a:xfrm>
          <a:prstGeom prst="rect">
            <a:avLst/>
          </a:prstGeom>
          <a:noFill/>
          <a:effectLst>
            <a:outerShdw dist="35921" dir="2700000" algn="ctr" rotWithShape="0">
              <a:srgbClr val="CEB7AC"/>
            </a:outerShdw>
          </a:effectLst>
        </p:spPr>
      </p:pic>
    </p:spTree>
  </p:cSld>
  <p:clrMapOvr>
    <a:masterClrMapping/>
  </p:clrMapOvr>
  <p:transition spd="med">
    <p:dissolv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35" name="Picture 19" descr="shepher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188419" name="Picture 3" descr="shepherdbg"/>
          <p:cNvPicPr>
            <a:picLocks noChangeAspect="1" noChangeArrowheads="1"/>
          </p:cNvPicPr>
          <p:nvPr/>
        </p:nvPicPr>
        <p:blipFill>
          <a:blip r:embed="rId4" cstate="print"/>
          <a:srcRect/>
          <a:stretch>
            <a:fillRect/>
          </a:stretch>
        </p:blipFill>
        <p:spPr bwMode="auto">
          <a:xfrm>
            <a:off x="2743200" y="76200"/>
            <a:ext cx="6705600" cy="1301750"/>
          </a:xfrm>
          <a:prstGeom prst="rect">
            <a:avLst/>
          </a:prstGeom>
          <a:noFill/>
          <a:effectLst>
            <a:outerShdw dist="35921" dir="2700000" algn="ctr" rotWithShape="0">
              <a:srgbClr val="CEB7AC"/>
            </a:outerShdw>
          </a:effectLst>
        </p:spPr>
      </p:pic>
      <p:pic>
        <p:nvPicPr>
          <p:cNvPr id="188421" name="Picture 5" descr="Bibleref"/>
          <p:cNvPicPr>
            <a:picLocks noChangeAspect="1" noChangeArrowheads="1"/>
          </p:cNvPicPr>
          <p:nvPr/>
        </p:nvPicPr>
        <p:blipFill>
          <a:blip r:embed="rId5" cstate="print"/>
          <a:srcRect/>
          <a:stretch>
            <a:fillRect/>
          </a:stretch>
        </p:blipFill>
        <p:spPr bwMode="auto">
          <a:xfrm>
            <a:off x="3108326" y="1600201"/>
            <a:ext cx="5121275" cy="1298575"/>
          </a:xfrm>
          <a:prstGeom prst="rect">
            <a:avLst/>
          </a:prstGeom>
          <a:noFill/>
        </p:spPr>
      </p:pic>
      <p:pic>
        <p:nvPicPr>
          <p:cNvPr id="188433" name="Picture 17"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10307"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10308" name="Rectangle 4"/>
          <p:cNvSpPr>
            <a:spLocks noChangeArrowheads="1"/>
          </p:cNvSpPr>
          <p:nvPr/>
        </p:nvSpPr>
        <p:spPr bwMode="auto">
          <a:xfrm>
            <a:off x="3429000" y="2895600"/>
            <a:ext cx="7010400" cy="28384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3600" b="1" i="1">
                <a:solidFill>
                  <a:srgbClr val="FFFFFF"/>
                </a:solidFill>
                <a:latin typeface="Arial" pitchFamily="34" charset="0"/>
              </a:rPr>
              <a:t>For you were like sheep going astray, but now you have returned to the Shepherd and Overseer of your souls.</a:t>
            </a:r>
            <a:endParaRPr lang="en-US" sz="2400">
              <a:solidFill>
                <a:srgbClr val="000000"/>
              </a:solidFill>
              <a:latin typeface="Verdana" pitchFamily="34" charset="0"/>
            </a:endParaRPr>
          </a:p>
          <a:p>
            <a:pPr eaLnBrk="0" fontAlgn="base" hangingPunct="0">
              <a:spcBef>
                <a:spcPct val="0"/>
              </a:spcBef>
              <a:spcAft>
                <a:spcPct val="0"/>
              </a:spcAft>
            </a:pPr>
            <a:r>
              <a:rPr lang="en-US" sz="2400">
                <a:solidFill>
                  <a:srgbClr val="000000"/>
                </a:solidFill>
                <a:latin typeface="Verdana" pitchFamily="34" charset="0"/>
              </a:rPr>
              <a:t>			</a:t>
            </a:r>
            <a:r>
              <a:rPr lang="en-US" sz="3600" b="1">
                <a:solidFill>
                  <a:srgbClr val="FFFFFF"/>
                </a:solidFill>
                <a:latin typeface="Arial" pitchFamily="34" charset="0"/>
              </a:rPr>
              <a:t>—1 Peter 2:25</a:t>
            </a:r>
          </a:p>
        </p:txBody>
      </p:sp>
      <p:pic>
        <p:nvPicPr>
          <p:cNvPr id="610310"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0E25A-CB5C-B775-A73F-029183EE0973}"/>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513942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7" name="Picture 7" descr="shepher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471043" name="Picture 3" descr="shepherdbg"/>
          <p:cNvPicPr>
            <a:picLocks noChangeAspect="1" noChangeArrowheads="1"/>
          </p:cNvPicPr>
          <p:nvPr/>
        </p:nvPicPr>
        <p:blipFill>
          <a:blip r:embed="rId4" cstate="print"/>
          <a:srcRect/>
          <a:stretch>
            <a:fillRect/>
          </a:stretch>
        </p:blipFill>
        <p:spPr bwMode="auto">
          <a:xfrm>
            <a:off x="2743200" y="76200"/>
            <a:ext cx="6705600" cy="1301750"/>
          </a:xfrm>
          <a:prstGeom prst="rect">
            <a:avLst/>
          </a:prstGeom>
          <a:noFill/>
          <a:effectLst>
            <a:outerShdw dist="35921" dir="2700000" algn="ctr" rotWithShape="0">
              <a:srgbClr val="CEB7AC"/>
            </a:outerShdw>
          </a:effectLst>
        </p:spPr>
      </p:pic>
      <p:pic>
        <p:nvPicPr>
          <p:cNvPr id="471044" name="Picture 4" descr="meaning"/>
          <p:cNvPicPr>
            <a:picLocks noChangeAspect="1" noChangeArrowheads="1"/>
          </p:cNvPicPr>
          <p:nvPr/>
        </p:nvPicPr>
        <p:blipFill>
          <a:blip r:embed="rId5" cstate="print"/>
          <a:srcRect/>
          <a:stretch>
            <a:fillRect/>
          </a:stretch>
        </p:blipFill>
        <p:spPr bwMode="auto">
          <a:xfrm>
            <a:off x="3200400" y="1600200"/>
            <a:ext cx="3124200" cy="1244600"/>
          </a:xfrm>
          <a:prstGeom prst="rect">
            <a:avLst/>
          </a:prstGeom>
          <a:noFill/>
          <a:effectLst/>
        </p:spPr>
      </p:pic>
      <p:sp>
        <p:nvSpPr>
          <p:cNvPr id="471045" name="Text Box 5"/>
          <p:cNvSpPr txBox="1">
            <a:spLocks noChangeArrowheads="1"/>
          </p:cNvSpPr>
          <p:nvPr/>
        </p:nvSpPr>
        <p:spPr bwMode="auto">
          <a:xfrm>
            <a:off x="3276600" y="2895600"/>
            <a:ext cx="7239000" cy="175432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5400" b="1">
                <a:solidFill>
                  <a:srgbClr val="FFFFFF"/>
                </a:solidFill>
                <a:latin typeface="Arial" pitchFamily="34" charset="0"/>
              </a:rPr>
              <a:t>Jesus is the </a:t>
            </a:r>
            <a:br>
              <a:rPr lang="en-US" sz="5400" b="1">
                <a:solidFill>
                  <a:srgbClr val="FFFFFF"/>
                </a:solidFill>
                <a:latin typeface="Arial" pitchFamily="34" charset="0"/>
              </a:rPr>
            </a:br>
            <a:r>
              <a:rPr lang="en-US" sz="5400" b="1">
                <a:solidFill>
                  <a:srgbClr val="FFFFFF"/>
                </a:solidFill>
                <a:latin typeface="Arial" pitchFamily="34" charset="0"/>
              </a:rPr>
              <a:t>good shepherd.</a:t>
            </a:r>
          </a:p>
        </p:txBody>
      </p:sp>
      <p:pic>
        <p:nvPicPr>
          <p:cNvPr id="471046" name="Picture 6"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10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5" name="Picture 7" descr="shepherdteaching"/>
          <p:cNvPicPr>
            <a:picLocks noChangeAspect="1" noChangeArrowheads="1"/>
          </p:cNvPicPr>
          <p:nvPr/>
        </p:nvPicPr>
        <p:blipFill>
          <a:blip r:embed="rId3" cstate="print"/>
          <a:srcRect/>
          <a:stretch>
            <a:fillRect/>
          </a:stretch>
        </p:blipFill>
        <p:spPr bwMode="auto">
          <a:xfrm>
            <a:off x="67112" y="0"/>
            <a:ext cx="12124888" cy="6858000"/>
          </a:xfrm>
          <a:prstGeom prst="rect">
            <a:avLst/>
          </a:prstGeom>
          <a:noFill/>
        </p:spPr>
      </p:pic>
      <p:pic>
        <p:nvPicPr>
          <p:cNvPr id="473091" name="Picture 3" descr="shepherdbg"/>
          <p:cNvPicPr>
            <a:picLocks noChangeAspect="1" noChangeArrowheads="1"/>
          </p:cNvPicPr>
          <p:nvPr/>
        </p:nvPicPr>
        <p:blipFill>
          <a:blip r:embed="rId4" cstate="print"/>
          <a:srcRect/>
          <a:stretch>
            <a:fillRect/>
          </a:stretch>
        </p:blipFill>
        <p:spPr bwMode="auto">
          <a:xfrm>
            <a:off x="2743200" y="76200"/>
            <a:ext cx="6705600" cy="1301750"/>
          </a:xfrm>
          <a:prstGeom prst="rect">
            <a:avLst/>
          </a:prstGeom>
          <a:noFill/>
          <a:effectLst>
            <a:outerShdw dist="35921" dir="2700000" algn="ctr" rotWithShape="0">
              <a:srgbClr val="CEB7AC"/>
            </a:outerShdw>
          </a:effectLst>
        </p:spPr>
      </p:pic>
      <p:pic>
        <p:nvPicPr>
          <p:cNvPr id="473092" name="Picture 4" descr="Insights"/>
          <p:cNvPicPr>
            <a:picLocks noChangeAspect="1" noChangeArrowheads="1"/>
          </p:cNvPicPr>
          <p:nvPr/>
        </p:nvPicPr>
        <p:blipFill>
          <a:blip r:embed="rId5" cstate="print"/>
          <a:srcRect/>
          <a:stretch>
            <a:fillRect/>
          </a:stretch>
        </p:blipFill>
        <p:spPr bwMode="auto">
          <a:xfrm>
            <a:off x="3200401" y="1676401"/>
            <a:ext cx="2862263" cy="1262063"/>
          </a:xfrm>
          <a:prstGeom prst="rect">
            <a:avLst/>
          </a:prstGeom>
          <a:noFill/>
        </p:spPr>
      </p:pic>
      <p:sp>
        <p:nvSpPr>
          <p:cNvPr id="473093" name="Text Box 5"/>
          <p:cNvSpPr txBox="1">
            <a:spLocks noChangeArrowheads="1"/>
          </p:cNvSpPr>
          <p:nvPr/>
        </p:nvSpPr>
        <p:spPr bwMode="auto">
          <a:xfrm>
            <a:off x="3276600" y="2895600"/>
            <a:ext cx="7239000" cy="236988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3200" dirty="0">
                <a:solidFill>
                  <a:srgbClr val="FFFFFF"/>
                </a:solidFill>
                <a:latin typeface="Arial" pitchFamily="34" charset="0"/>
              </a:rPr>
              <a:t>Jesus came to care for and to lead lost sheep, lost men and women. </a:t>
            </a:r>
          </a:p>
          <a:p>
            <a:pPr eaLnBrk="0" fontAlgn="base" hangingPunct="0">
              <a:spcBef>
                <a:spcPct val="0"/>
              </a:spcBef>
              <a:spcAft>
                <a:spcPct val="0"/>
              </a:spcAft>
            </a:pPr>
            <a:endParaRPr lang="en-US" sz="2000" dirty="0">
              <a:solidFill>
                <a:srgbClr val="FFFFFF"/>
              </a:solidFill>
              <a:latin typeface="Arial" pitchFamily="34" charset="0"/>
            </a:endParaRPr>
          </a:p>
          <a:p>
            <a:pPr eaLnBrk="0" fontAlgn="base" hangingPunct="0">
              <a:spcBef>
                <a:spcPct val="0"/>
              </a:spcBef>
              <a:spcAft>
                <a:spcPct val="0"/>
              </a:spcAft>
            </a:pPr>
            <a:r>
              <a:rPr lang="en-US" sz="3200" dirty="0">
                <a:solidFill>
                  <a:srgbClr val="FFFFFF"/>
                </a:solidFill>
                <a:latin typeface="Arial" pitchFamily="34" charset="0"/>
              </a:rPr>
              <a:t>His sheep know His voice and no one can take them from His hands.</a:t>
            </a:r>
            <a:endParaRPr lang="en-US" sz="2400" dirty="0">
              <a:solidFill>
                <a:srgbClr val="FFFFFF"/>
              </a:solidFill>
              <a:latin typeface="Arial" pitchFamily="34" charset="0"/>
            </a:endParaRPr>
          </a:p>
        </p:txBody>
      </p:sp>
      <p:pic>
        <p:nvPicPr>
          <p:cNvPr id="473094" name="Picture 6"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30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730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9" name="Picture 7" descr="shepherd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468995" name="Picture 3" descr="shepherdbg"/>
          <p:cNvPicPr>
            <a:picLocks noChangeAspect="1" noChangeArrowheads="1"/>
          </p:cNvPicPr>
          <p:nvPr/>
        </p:nvPicPr>
        <p:blipFill>
          <a:blip r:embed="rId4" cstate="print"/>
          <a:srcRect/>
          <a:stretch>
            <a:fillRect/>
          </a:stretch>
        </p:blipFill>
        <p:spPr bwMode="auto">
          <a:xfrm>
            <a:off x="2743200" y="76200"/>
            <a:ext cx="6705600" cy="1301750"/>
          </a:xfrm>
          <a:prstGeom prst="rect">
            <a:avLst/>
          </a:prstGeom>
          <a:noFill/>
          <a:effectLst>
            <a:outerShdw dist="35921" dir="2700000" algn="ctr" rotWithShape="0">
              <a:srgbClr val="CEB7AC"/>
            </a:outerShdw>
          </a:effectLst>
        </p:spPr>
      </p:pic>
      <p:sp>
        <p:nvSpPr>
          <p:cNvPr id="468996" name="Text Box 4"/>
          <p:cNvSpPr txBox="1">
            <a:spLocks noChangeArrowheads="1"/>
          </p:cNvSpPr>
          <p:nvPr/>
        </p:nvSpPr>
        <p:spPr bwMode="auto">
          <a:xfrm>
            <a:off x="3276600" y="2895601"/>
            <a:ext cx="7391400" cy="3000821"/>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4400">
                <a:solidFill>
                  <a:srgbClr val="FFFFFF"/>
                </a:solidFill>
                <a:latin typeface="Arial" pitchFamily="34" charset="0"/>
              </a:rPr>
              <a:t>Door of the Sheepfold</a:t>
            </a:r>
            <a:br>
              <a:rPr lang="en-US" sz="4400">
                <a:solidFill>
                  <a:srgbClr val="FFFFFF"/>
                </a:solidFill>
                <a:latin typeface="Arial" pitchFamily="34" charset="0"/>
              </a:rPr>
            </a:br>
            <a:r>
              <a:rPr lang="en-US" sz="3600">
                <a:solidFill>
                  <a:srgbClr val="FFFFFF"/>
                </a:solidFill>
                <a:latin typeface="Arial" pitchFamily="34" charset="0"/>
              </a:rPr>
              <a:t>(John 10:7)</a:t>
            </a:r>
            <a:endParaRPr lang="en-US" sz="4300">
              <a:solidFill>
                <a:srgbClr val="FFFFFF"/>
              </a:solidFill>
              <a:latin typeface="Arial" pitchFamily="34" charset="0"/>
            </a:endParaRPr>
          </a:p>
          <a:p>
            <a:pPr eaLnBrk="0" fontAlgn="base" hangingPunct="0">
              <a:spcBef>
                <a:spcPct val="0"/>
              </a:spcBef>
              <a:spcAft>
                <a:spcPct val="0"/>
              </a:spcAft>
            </a:pPr>
            <a:endParaRPr lang="en-US" sz="2100">
              <a:solidFill>
                <a:srgbClr val="FFFFFF"/>
              </a:solidFill>
              <a:latin typeface="Arial" pitchFamily="34" charset="0"/>
            </a:endParaRPr>
          </a:p>
          <a:p>
            <a:pPr eaLnBrk="0" fontAlgn="base" hangingPunct="0">
              <a:spcBef>
                <a:spcPct val="0"/>
              </a:spcBef>
              <a:spcAft>
                <a:spcPct val="0"/>
              </a:spcAft>
            </a:pPr>
            <a:r>
              <a:rPr lang="en-US" sz="4400">
                <a:solidFill>
                  <a:srgbClr val="FFFFFF"/>
                </a:solidFill>
                <a:latin typeface="Arial" pitchFamily="34" charset="0"/>
              </a:rPr>
              <a:t>Good Shepherd </a:t>
            </a:r>
            <a:br>
              <a:rPr lang="en-US" sz="4400">
                <a:solidFill>
                  <a:srgbClr val="FFFFFF"/>
                </a:solidFill>
                <a:latin typeface="Arial" pitchFamily="34" charset="0"/>
              </a:rPr>
            </a:br>
            <a:r>
              <a:rPr lang="en-US" sz="3600">
                <a:solidFill>
                  <a:srgbClr val="FFFFFF"/>
                </a:solidFill>
                <a:latin typeface="Arial" pitchFamily="34" charset="0"/>
              </a:rPr>
              <a:t>(John 10:14)</a:t>
            </a:r>
            <a:r>
              <a:rPr lang="en-US" sz="4400">
                <a:solidFill>
                  <a:srgbClr val="FFFFFF"/>
                </a:solidFill>
                <a:latin typeface="Arial" pitchFamily="34" charset="0"/>
              </a:rPr>
              <a:t> </a:t>
            </a:r>
            <a:endParaRPr lang="en-US" sz="3200">
              <a:solidFill>
                <a:srgbClr val="FFFFFF"/>
              </a:solidFill>
              <a:latin typeface="Arial" pitchFamily="34" charset="0"/>
            </a:endParaRPr>
          </a:p>
        </p:txBody>
      </p:sp>
      <p:pic>
        <p:nvPicPr>
          <p:cNvPr id="468997" name="Picture 5" descr="relatedtitles"/>
          <p:cNvPicPr>
            <a:picLocks noChangeAspect="1" noChangeArrowheads="1"/>
          </p:cNvPicPr>
          <p:nvPr/>
        </p:nvPicPr>
        <p:blipFill>
          <a:blip r:embed="rId5" cstate="print"/>
          <a:srcRect/>
          <a:stretch>
            <a:fillRect/>
          </a:stretch>
        </p:blipFill>
        <p:spPr bwMode="auto">
          <a:xfrm>
            <a:off x="3121026" y="1600200"/>
            <a:ext cx="4727575" cy="1087438"/>
          </a:xfrm>
          <a:prstGeom prst="rect">
            <a:avLst/>
          </a:prstGeom>
          <a:noFill/>
        </p:spPr>
      </p:pic>
      <p:pic>
        <p:nvPicPr>
          <p:cNvPr id="468998" name="Picture 6" descr="Roselogoteaching"/>
          <p:cNvPicPr>
            <a:picLocks noChangeAspect="1" noChangeArrowheads="1"/>
          </p:cNvPicPr>
          <p:nvPr/>
        </p:nvPicPr>
        <p:blipFill>
          <a:blip r:embed="rId6" cstate="print"/>
          <a:srcRect l="5263" t="12500"/>
          <a:stretch>
            <a:fillRect/>
          </a:stretch>
        </p:blipFill>
        <p:spPr bwMode="auto">
          <a:xfrm>
            <a:off x="9753600" y="6324600"/>
            <a:ext cx="914400" cy="53340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8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89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build="p" autoUpdateAnimBg="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unkyShapesVTI">
  <a:themeElements>
    <a:clrScheme name="AnalogousFromLightSeedRightStep">
      <a:dk1>
        <a:srgbClr val="000000"/>
      </a:dk1>
      <a:lt1>
        <a:srgbClr val="FFFFFF"/>
      </a:lt1>
      <a:dk2>
        <a:srgbClr val="3D3823"/>
      </a:dk2>
      <a:lt2>
        <a:srgbClr val="E2E6E8"/>
      </a:lt2>
      <a:accent1>
        <a:srgbClr val="CB9778"/>
      </a:accent1>
      <a:accent2>
        <a:srgbClr val="B1A163"/>
      </a:accent2>
      <a:accent3>
        <a:srgbClr val="9BA76D"/>
      </a:accent3>
      <a:accent4>
        <a:srgbClr val="80B062"/>
      </a:accent4>
      <a:accent5>
        <a:srgbClr val="6CB16F"/>
      </a:accent5>
      <a:accent6>
        <a:srgbClr val="63B187"/>
      </a:accent6>
      <a:hlink>
        <a:srgbClr val="5A87A1"/>
      </a:hlink>
      <a:folHlink>
        <a:srgbClr val="82828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11.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0AACE"/>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0AACE"/>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ヒラギノ角ゴ Pro W3"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resentation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1452</TotalTime>
  <Words>4734</Words>
  <Application>Microsoft Office PowerPoint</Application>
  <PresentationFormat>Widescreen</PresentationFormat>
  <Paragraphs>195</Paragraphs>
  <Slides>92</Slides>
  <Notes>42</Notes>
  <HiddenSlides>0</HiddenSlides>
  <MMClips>3</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92</vt:i4>
      </vt:variant>
    </vt:vector>
  </HeadingPairs>
  <TitlesOfParts>
    <vt:vector size="122" baseType="lpstr">
      <vt:lpstr>Arial</vt:lpstr>
      <vt:lpstr>Arial Black</vt:lpstr>
      <vt:lpstr>Calibri</vt:lpstr>
      <vt:lpstr>Calligrapher</vt:lpstr>
      <vt:lpstr>Colonna MT</vt:lpstr>
      <vt:lpstr>Garamond</vt:lpstr>
      <vt:lpstr>Impact</vt:lpstr>
      <vt:lpstr>Lato Black</vt:lpstr>
      <vt:lpstr>Lato Regular</vt:lpstr>
      <vt:lpstr>Mistral</vt:lpstr>
      <vt:lpstr>Papyrus</vt:lpstr>
      <vt:lpstr>Roboto</vt:lpstr>
      <vt:lpstr>Source Sans Pro</vt:lpstr>
      <vt:lpstr>Stencil</vt:lpstr>
      <vt:lpstr>Storybook</vt:lpstr>
      <vt:lpstr>Tahoma</vt:lpstr>
      <vt:lpstr>Times New Roman</vt:lpstr>
      <vt:lpstr>Verdana</vt:lpstr>
      <vt:lpstr>Wingdings</vt:lpstr>
      <vt:lpstr>1_FunkyShapesVTI</vt:lpstr>
      <vt:lpstr>1_Office Theme</vt:lpstr>
      <vt:lpstr>Savon</vt:lpstr>
      <vt:lpstr>TS102011664</vt:lpstr>
      <vt:lpstr>4_Chute</vt:lpstr>
      <vt:lpstr>4_Blank Presentation</vt:lpstr>
      <vt:lpstr>ppt43EE</vt:lpstr>
      <vt:lpstr>24_Blank Presentation</vt:lpstr>
      <vt:lpstr>1_Presentation1</vt:lpstr>
      <vt:lpstr>With Title</vt:lpstr>
      <vt:lpstr>2_Blank Presentation</vt:lpstr>
      <vt:lpstr>The SHEPHERD Watches The Sheep As The Wolf Watches The Watcher!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Ketcham, R. (1972). I Shall Not Want. Chicago, IL: Moody Publishers. </vt:lpstr>
      <vt:lpstr>PowerPoint Presentation</vt:lpstr>
      <vt:lpstr>Tools &amp; Tasks Of The Good Shepherd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Bad Shepherds allow  sheep to scatter!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WOLves cause  The sheep to Scatter!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Life and Times of Jesus the Messiah (Vol. 2, pp. 255). New York: Longmans, Green &amp; Co.</vt:lpstr>
      <vt:lpstr>Bad Shepherds  Metaphor  for Bad Eldership</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Prophecy fulfilled</vt:lpstr>
      <vt:lpstr>Any Apostate Church Indicators?</vt:lpstr>
      <vt:lpstr>Any Apostate Church Indicators?</vt:lpstr>
      <vt:lpstr>PowerPoint Presentation</vt:lpstr>
      <vt:lpstr>PowerPoint Presentation</vt:lpstr>
      <vt:lpstr>PowerPoint Presentation</vt:lpstr>
      <vt:lpstr>PowerPoint Presentation</vt:lpstr>
      <vt:lpstr>PowerPoint Presentation</vt:lpstr>
      <vt:lpstr>PowerPoint Presentation</vt:lpstr>
      <vt:lpstr>“…but the Brick Houses were not Built On Solid 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SHEPHERD Watches The Sheep As The Wolf Watches The Watcher!</dc:title>
  <dc:creator>David Burris</dc:creator>
  <cp:lastModifiedBy>David Burris</cp:lastModifiedBy>
  <cp:revision>143</cp:revision>
  <dcterms:created xsi:type="dcterms:W3CDTF">2020-08-06T13:54:14Z</dcterms:created>
  <dcterms:modified xsi:type="dcterms:W3CDTF">2023-05-20T06:59:52Z</dcterms:modified>
</cp:coreProperties>
</file>