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11" r:id="rId2"/>
    <p:sldMasterId id="2147483723" r:id="rId3"/>
    <p:sldMasterId id="2147483735" r:id="rId4"/>
    <p:sldMasterId id="2147483747" r:id="rId5"/>
    <p:sldMasterId id="2147483779" r:id="rId6"/>
    <p:sldMasterId id="2147483797" r:id="rId7"/>
    <p:sldMasterId id="2147483807" r:id="rId8"/>
    <p:sldMasterId id="2147483819" r:id="rId9"/>
    <p:sldMasterId id="2147483835" r:id="rId10"/>
    <p:sldMasterId id="2147483856" r:id="rId11"/>
    <p:sldMasterId id="2147483868" r:id="rId12"/>
  </p:sldMasterIdLst>
  <p:notesMasterIdLst>
    <p:notesMasterId r:id="rId130"/>
  </p:notesMasterIdLst>
  <p:sldIdLst>
    <p:sldId id="259" r:id="rId13"/>
    <p:sldId id="2610" r:id="rId14"/>
    <p:sldId id="309" r:id="rId15"/>
    <p:sldId id="578" r:id="rId16"/>
    <p:sldId id="315" r:id="rId17"/>
    <p:sldId id="1341" r:id="rId18"/>
    <p:sldId id="1061" r:id="rId19"/>
    <p:sldId id="1159" r:id="rId20"/>
    <p:sldId id="1129" r:id="rId21"/>
    <p:sldId id="1917" r:id="rId22"/>
    <p:sldId id="1918" r:id="rId23"/>
    <p:sldId id="1919" r:id="rId24"/>
    <p:sldId id="1920" r:id="rId25"/>
    <p:sldId id="1921" r:id="rId26"/>
    <p:sldId id="1922" r:id="rId27"/>
    <p:sldId id="1923" r:id="rId28"/>
    <p:sldId id="1924" r:id="rId29"/>
    <p:sldId id="1925" r:id="rId30"/>
    <p:sldId id="4156" r:id="rId31"/>
    <p:sldId id="493" r:id="rId32"/>
    <p:sldId id="1127" r:id="rId33"/>
    <p:sldId id="592" r:id="rId34"/>
    <p:sldId id="767" r:id="rId35"/>
    <p:sldId id="579" r:id="rId36"/>
    <p:sldId id="305" r:id="rId37"/>
    <p:sldId id="425" r:id="rId38"/>
    <p:sldId id="494" r:id="rId39"/>
    <p:sldId id="4157" r:id="rId40"/>
    <p:sldId id="495" r:id="rId41"/>
    <p:sldId id="529" r:id="rId42"/>
    <p:sldId id="528" r:id="rId43"/>
    <p:sldId id="1313" r:id="rId44"/>
    <p:sldId id="498" r:id="rId45"/>
    <p:sldId id="1368" r:id="rId46"/>
    <p:sldId id="500" r:id="rId47"/>
    <p:sldId id="496" r:id="rId48"/>
    <p:sldId id="337" r:id="rId49"/>
    <p:sldId id="1966" r:id="rId50"/>
    <p:sldId id="780" r:id="rId51"/>
    <p:sldId id="499" r:id="rId52"/>
    <p:sldId id="457" r:id="rId53"/>
    <p:sldId id="497" r:id="rId54"/>
    <p:sldId id="1967" r:id="rId55"/>
    <p:sldId id="501" r:id="rId56"/>
    <p:sldId id="1829" r:id="rId57"/>
    <p:sldId id="4158" r:id="rId58"/>
    <p:sldId id="577" r:id="rId59"/>
    <p:sldId id="508" r:id="rId60"/>
    <p:sldId id="521" r:id="rId61"/>
    <p:sldId id="522" r:id="rId62"/>
    <p:sldId id="523" r:id="rId63"/>
    <p:sldId id="527" r:id="rId64"/>
    <p:sldId id="526" r:id="rId65"/>
    <p:sldId id="505" r:id="rId66"/>
    <p:sldId id="519" r:id="rId67"/>
    <p:sldId id="1869" r:id="rId68"/>
    <p:sldId id="398" r:id="rId69"/>
    <p:sldId id="1091" r:id="rId70"/>
    <p:sldId id="4178" r:id="rId71"/>
    <p:sldId id="4173" r:id="rId72"/>
    <p:sldId id="2599" r:id="rId73"/>
    <p:sldId id="4179" r:id="rId74"/>
    <p:sldId id="1069" r:id="rId75"/>
    <p:sldId id="1328" r:id="rId76"/>
    <p:sldId id="4180" r:id="rId77"/>
    <p:sldId id="4170" r:id="rId78"/>
    <p:sldId id="422" r:id="rId79"/>
    <p:sldId id="420" r:id="rId80"/>
    <p:sldId id="611" r:id="rId81"/>
    <p:sldId id="663" r:id="rId82"/>
    <p:sldId id="1043" r:id="rId83"/>
    <p:sldId id="761" r:id="rId84"/>
    <p:sldId id="1167" r:id="rId85"/>
    <p:sldId id="1041" r:id="rId86"/>
    <p:sldId id="358" r:id="rId87"/>
    <p:sldId id="359" r:id="rId88"/>
    <p:sldId id="353" r:id="rId89"/>
    <p:sldId id="357" r:id="rId90"/>
    <p:sldId id="356" r:id="rId91"/>
    <p:sldId id="1042" r:id="rId92"/>
    <p:sldId id="1191" r:id="rId93"/>
    <p:sldId id="367" r:id="rId94"/>
    <p:sldId id="458" r:id="rId95"/>
    <p:sldId id="810" r:id="rId96"/>
    <p:sldId id="396" r:id="rId97"/>
    <p:sldId id="1296" r:id="rId98"/>
    <p:sldId id="1082" r:id="rId99"/>
    <p:sldId id="2966" r:id="rId100"/>
    <p:sldId id="4159" r:id="rId101"/>
    <p:sldId id="1092" r:id="rId102"/>
    <p:sldId id="2602" r:id="rId103"/>
    <p:sldId id="4161" r:id="rId104"/>
    <p:sldId id="4175" r:id="rId105"/>
    <p:sldId id="603" r:id="rId106"/>
    <p:sldId id="2224" r:id="rId107"/>
    <p:sldId id="4177" r:id="rId108"/>
    <p:sldId id="4167" r:id="rId109"/>
    <p:sldId id="2333" r:id="rId110"/>
    <p:sldId id="2334" r:id="rId111"/>
    <p:sldId id="2335" r:id="rId112"/>
    <p:sldId id="4160" r:id="rId113"/>
    <p:sldId id="4169" r:id="rId114"/>
    <p:sldId id="4165" r:id="rId115"/>
    <p:sldId id="4168" r:id="rId116"/>
    <p:sldId id="2596" r:id="rId117"/>
    <p:sldId id="4166" r:id="rId118"/>
    <p:sldId id="4171" r:id="rId119"/>
    <p:sldId id="4172" r:id="rId120"/>
    <p:sldId id="4176" r:id="rId121"/>
    <p:sldId id="576" r:id="rId122"/>
    <p:sldId id="745" r:id="rId123"/>
    <p:sldId id="1231" r:id="rId124"/>
    <p:sldId id="4181" r:id="rId125"/>
    <p:sldId id="4162" r:id="rId126"/>
    <p:sldId id="4163" r:id="rId127"/>
    <p:sldId id="4164" r:id="rId128"/>
    <p:sldId id="4174"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285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theme" Target="theme/theme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slide" Target="slides/slide114.xml"/><Relationship Id="rId13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58C09-9EB4-4E3C-A691-374DD96EB0FC}"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DB6C9-2ED2-4DDC-B311-1E52536FDAFA}" type="slidenum">
              <a:rPr lang="en-US" smtClean="0"/>
              <a:t>‹#›</a:t>
            </a:fld>
            <a:endParaRPr lang="en-US"/>
          </a:p>
        </p:txBody>
      </p:sp>
    </p:spTree>
    <p:extLst>
      <p:ext uri="{BB962C8B-B14F-4D97-AF65-F5344CB8AC3E}">
        <p14:creationId xmlns:p14="http://schemas.microsoft.com/office/powerpoint/2010/main" val="129574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7">
            <a:extLst>
              <a:ext uri="{FF2B5EF4-FFF2-40B4-BE49-F238E27FC236}">
                <a16:creationId xmlns:a16="http://schemas.microsoft.com/office/drawing/2014/main" id="{E99E216F-8E87-9FB7-CA99-47C695FB7F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2B196F-639D-497F-B3F0-90F2D38D29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1779" name="Rectangle 2">
            <a:extLst>
              <a:ext uri="{FF2B5EF4-FFF2-40B4-BE49-F238E27FC236}">
                <a16:creationId xmlns:a16="http://schemas.microsoft.com/office/drawing/2014/main" id="{0BD95B43-B0D4-D14B-9722-F2011EA9E3BA}"/>
              </a:ext>
            </a:extLst>
          </p:cNvPr>
          <p:cNvSpPr>
            <a:spLocks noGrp="1" noRot="1" noChangeAspect="1" noChangeArrowheads="1" noTextEdit="1"/>
          </p:cNvSpPr>
          <p:nvPr>
            <p:ph type="sldImg"/>
          </p:nvPr>
        </p:nvSpPr>
        <p:spPr>
          <a:ln/>
        </p:spPr>
      </p:sp>
      <p:sp>
        <p:nvSpPr>
          <p:cNvPr id="1611780" name="Rectangle 3">
            <a:extLst>
              <a:ext uri="{FF2B5EF4-FFF2-40B4-BE49-F238E27FC236}">
                <a16:creationId xmlns:a16="http://schemas.microsoft.com/office/drawing/2014/main" id="{72C99B81-180B-CF01-61E8-CB9D955403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802" name="Rectangle 7">
            <a:extLst>
              <a:ext uri="{FF2B5EF4-FFF2-40B4-BE49-F238E27FC236}">
                <a16:creationId xmlns:a16="http://schemas.microsoft.com/office/drawing/2014/main" id="{0CD2F9D4-7A30-6EAA-DA11-5D096F2C03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351294-4884-4BA2-A551-B8C74EC6910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2803" name="Rectangle 2">
            <a:extLst>
              <a:ext uri="{FF2B5EF4-FFF2-40B4-BE49-F238E27FC236}">
                <a16:creationId xmlns:a16="http://schemas.microsoft.com/office/drawing/2014/main" id="{6B03D4E7-D495-5B06-7A0F-B20F4DBC37E8}"/>
              </a:ext>
            </a:extLst>
          </p:cNvPr>
          <p:cNvSpPr>
            <a:spLocks noGrp="1" noRot="1" noChangeAspect="1" noChangeArrowheads="1" noTextEdit="1"/>
          </p:cNvSpPr>
          <p:nvPr>
            <p:ph type="sldImg"/>
          </p:nvPr>
        </p:nvSpPr>
        <p:spPr>
          <a:ln/>
        </p:spPr>
      </p:sp>
      <p:sp>
        <p:nvSpPr>
          <p:cNvPr id="1612804" name="Rectangle 3">
            <a:extLst>
              <a:ext uri="{FF2B5EF4-FFF2-40B4-BE49-F238E27FC236}">
                <a16:creationId xmlns:a16="http://schemas.microsoft.com/office/drawing/2014/main" id="{75FAC1D9-171E-D160-C957-4174648853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7">
            <a:extLst>
              <a:ext uri="{FF2B5EF4-FFF2-40B4-BE49-F238E27FC236}">
                <a16:creationId xmlns:a16="http://schemas.microsoft.com/office/drawing/2014/main" id="{B4443AE3-CC57-C1AE-0670-8A4D51533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0C8B1A-F26D-4582-BC09-8B850F32BB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3827" name="Rectangle 2">
            <a:extLst>
              <a:ext uri="{FF2B5EF4-FFF2-40B4-BE49-F238E27FC236}">
                <a16:creationId xmlns:a16="http://schemas.microsoft.com/office/drawing/2014/main" id="{E6D56694-546A-4E03-71A5-0643A1881C0D}"/>
              </a:ext>
            </a:extLst>
          </p:cNvPr>
          <p:cNvSpPr>
            <a:spLocks noGrp="1" noRot="1" noChangeAspect="1" noChangeArrowheads="1" noTextEdit="1"/>
          </p:cNvSpPr>
          <p:nvPr>
            <p:ph type="sldImg"/>
          </p:nvPr>
        </p:nvSpPr>
        <p:spPr>
          <a:ln/>
        </p:spPr>
      </p:sp>
      <p:sp>
        <p:nvSpPr>
          <p:cNvPr id="1613828" name="Rectangle 3">
            <a:extLst>
              <a:ext uri="{FF2B5EF4-FFF2-40B4-BE49-F238E27FC236}">
                <a16:creationId xmlns:a16="http://schemas.microsoft.com/office/drawing/2014/main" id="{5153C2C6-ECA9-E014-0620-9CC9DD9DDA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7">
            <a:extLst>
              <a:ext uri="{FF2B5EF4-FFF2-40B4-BE49-F238E27FC236}">
                <a16:creationId xmlns:a16="http://schemas.microsoft.com/office/drawing/2014/main" id="{18A2AF2F-A54F-AB63-6DD4-3B39FD8D9B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43744-0774-4231-8A45-0C4D70643A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4851" name="Rectangle 2">
            <a:extLst>
              <a:ext uri="{FF2B5EF4-FFF2-40B4-BE49-F238E27FC236}">
                <a16:creationId xmlns:a16="http://schemas.microsoft.com/office/drawing/2014/main" id="{F61E21AE-F5F8-46D4-3C4A-ABB5C839447C}"/>
              </a:ext>
            </a:extLst>
          </p:cNvPr>
          <p:cNvSpPr>
            <a:spLocks noGrp="1" noRot="1" noChangeAspect="1" noChangeArrowheads="1" noTextEdit="1"/>
          </p:cNvSpPr>
          <p:nvPr>
            <p:ph type="sldImg"/>
          </p:nvPr>
        </p:nvSpPr>
        <p:spPr>
          <a:ln/>
        </p:spPr>
      </p:sp>
      <p:sp>
        <p:nvSpPr>
          <p:cNvPr id="1614852" name="Rectangle 3">
            <a:extLst>
              <a:ext uri="{FF2B5EF4-FFF2-40B4-BE49-F238E27FC236}">
                <a16:creationId xmlns:a16="http://schemas.microsoft.com/office/drawing/2014/main" id="{85EF3F60-207A-B81D-6E8C-971564F2E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7">
            <a:extLst>
              <a:ext uri="{FF2B5EF4-FFF2-40B4-BE49-F238E27FC236}">
                <a16:creationId xmlns:a16="http://schemas.microsoft.com/office/drawing/2014/main" id="{B0C7D839-60D4-A431-51DC-2C02EAA344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49A632-DC04-494A-86BE-8AA63B5501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5875" name="Rectangle 2">
            <a:extLst>
              <a:ext uri="{FF2B5EF4-FFF2-40B4-BE49-F238E27FC236}">
                <a16:creationId xmlns:a16="http://schemas.microsoft.com/office/drawing/2014/main" id="{FEEFD92D-13DE-7931-57FE-8375AAB569D9}"/>
              </a:ext>
            </a:extLst>
          </p:cNvPr>
          <p:cNvSpPr>
            <a:spLocks noGrp="1" noRot="1" noChangeAspect="1" noChangeArrowheads="1" noTextEdit="1"/>
          </p:cNvSpPr>
          <p:nvPr>
            <p:ph type="sldImg"/>
          </p:nvPr>
        </p:nvSpPr>
        <p:spPr>
          <a:ln/>
        </p:spPr>
      </p:sp>
      <p:sp>
        <p:nvSpPr>
          <p:cNvPr id="1615876" name="Rectangle 3">
            <a:extLst>
              <a:ext uri="{FF2B5EF4-FFF2-40B4-BE49-F238E27FC236}">
                <a16:creationId xmlns:a16="http://schemas.microsoft.com/office/drawing/2014/main" id="{3E57C889-FBAE-58B1-A755-D8503D2FE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22" name="Rectangle 7">
            <a:extLst>
              <a:ext uri="{FF2B5EF4-FFF2-40B4-BE49-F238E27FC236}">
                <a16:creationId xmlns:a16="http://schemas.microsoft.com/office/drawing/2014/main" id="{F3F6804A-932D-0C91-0936-7FF99A97B7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E04BA3-0BFF-4E85-A4EA-1D6DDCC31D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7923" name="Rectangle 2">
            <a:extLst>
              <a:ext uri="{FF2B5EF4-FFF2-40B4-BE49-F238E27FC236}">
                <a16:creationId xmlns:a16="http://schemas.microsoft.com/office/drawing/2014/main" id="{BCBA8134-4200-B378-BCE3-8958D0B25D9D}"/>
              </a:ext>
            </a:extLst>
          </p:cNvPr>
          <p:cNvSpPr>
            <a:spLocks noGrp="1" noRot="1" noChangeAspect="1" noChangeArrowheads="1" noTextEdit="1"/>
          </p:cNvSpPr>
          <p:nvPr>
            <p:ph type="sldImg"/>
          </p:nvPr>
        </p:nvSpPr>
        <p:spPr>
          <a:ln/>
        </p:spPr>
      </p:sp>
      <p:sp>
        <p:nvSpPr>
          <p:cNvPr id="1617924" name="Rectangle 3">
            <a:extLst>
              <a:ext uri="{FF2B5EF4-FFF2-40B4-BE49-F238E27FC236}">
                <a16:creationId xmlns:a16="http://schemas.microsoft.com/office/drawing/2014/main" id="{FD6CA556-3715-BBC5-8050-19309904FC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946" name="Rectangle 7">
            <a:extLst>
              <a:ext uri="{FF2B5EF4-FFF2-40B4-BE49-F238E27FC236}">
                <a16:creationId xmlns:a16="http://schemas.microsoft.com/office/drawing/2014/main" id="{C7E85789-E8B0-99D4-E731-46BEF0423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F920A0-1441-475A-B6F6-8F79968816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8947" name="Rectangle 2">
            <a:extLst>
              <a:ext uri="{FF2B5EF4-FFF2-40B4-BE49-F238E27FC236}">
                <a16:creationId xmlns:a16="http://schemas.microsoft.com/office/drawing/2014/main" id="{F15F1110-57A7-FB05-E8EB-0CF880C2808B}"/>
              </a:ext>
            </a:extLst>
          </p:cNvPr>
          <p:cNvSpPr>
            <a:spLocks noGrp="1" noRot="1" noChangeAspect="1" noChangeArrowheads="1" noTextEdit="1"/>
          </p:cNvSpPr>
          <p:nvPr>
            <p:ph type="sldImg"/>
          </p:nvPr>
        </p:nvSpPr>
        <p:spPr>
          <a:ln/>
        </p:spPr>
      </p:sp>
      <p:sp>
        <p:nvSpPr>
          <p:cNvPr id="1618948" name="Rectangle 3">
            <a:extLst>
              <a:ext uri="{FF2B5EF4-FFF2-40B4-BE49-F238E27FC236}">
                <a16:creationId xmlns:a16="http://schemas.microsoft.com/office/drawing/2014/main" id="{62A1183C-BC7F-C95C-D7A0-8BEF251A35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970" name="Rectangle 7">
            <a:extLst>
              <a:ext uri="{FF2B5EF4-FFF2-40B4-BE49-F238E27FC236}">
                <a16:creationId xmlns:a16="http://schemas.microsoft.com/office/drawing/2014/main" id="{26438C4D-BD90-1157-3841-5668C76D76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A25EFD-545E-4968-B2EC-43ACD067FC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9971" name="Rectangle 2">
            <a:extLst>
              <a:ext uri="{FF2B5EF4-FFF2-40B4-BE49-F238E27FC236}">
                <a16:creationId xmlns:a16="http://schemas.microsoft.com/office/drawing/2014/main" id="{B8B011D5-23B9-30AF-9DEF-EDFA6C339495}"/>
              </a:ext>
            </a:extLst>
          </p:cNvPr>
          <p:cNvSpPr>
            <a:spLocks noGrp="1" noRot="1" noChangeAspect="1" noChangeArrowheads="1" noTextEdit="1"/>
          </p:cNvSpPr>
          <p:nvPr>
            <p:ph type="sldImg"/>
          </p:nvPr>
        </p:nvSpPr>
        <p:spPr>
          <a:ln/>
        </p:spPr>
      </p:sp>
      <p:sp>
        <p:nvSpPr>
          <p:cNvPr id="1619972" name="Rectangle 3">
            <a:extLst>
              <a:ext uri="{FF2B5EF4-FFF2-40B4-BE49-F238E27FC236}">
                <a16:creationId xmlns:a16="http://schemas.microsoft.com/office/drawing/2014/main" id="{076D8A27-941C-95BA-1DAD-0996EA5D61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7">
            <a:extLst>
              <a:ext uri="{FF2B5EF4-FFF2-40B4-BE49-F238E27FC236}">
                <a16:creationId xmlns:a16="http://schemas.microsoft.com/office/drawing/2014/main" id="{B0C7D839-60D4-A431-51DC-2C02EAA344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49A632-DC04-494A-86BE-8AA63B5501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5875" name="Rectangle 2">
            <a:extLst>
              <a:ext uri="{FF2B5EF4-FFF2-40B4-BE49-F238E27FC236}">
                <a16:creationId xmlns:a16="http://schemas.microsoft.com/office/drawing/2014/main" id="{FEEFD92D-13DE-7931-57FE-8375AAB569D9}"/>
              </a:ext>
            </a:extLst>
          </p:cNvPr>
          <p:cNvSpPr>
            <a:spLocks noGrp="1" noRot="1" noChangeAspect="1" noChangeArrowheads="1" noTextEdit="1"/>
          </p:cNvSpPr>
          <p:nvPr>
            <p:ph type="sldImg"/>
          </p:nvPr>
        </p:nvSpPr>
        <p:spPr>
          <a:ln/>
        </p:spPr>
      </p:sp>
      <p:sp>
        <p:nvSpPr>
          <p:cNvPr id="1615876" name="Rectangle 3">
            <a:extLst>
              <a:ext uri="{FF2B5EF4-FFF2-40B4-BE49-F238E27FC236}">
                <a16:creationId xmlns:a16="http://schemas.microsoft.com/office/drawing/2014/main" id="{3E57C889-FBAE-58B1-A755-D8503D2FE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86068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7">
            <a:extLst>
              <a:ext uri="{FF2B5EF4-FFF2-40B4-BE49-F238E27FC236}">
                <a16:creationId xmlns:a16="http://schemas.microsoft.com/office/drawing/2014/main" id="{27661798-AA77-BFB4-2087-B8D07A2CBB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69F17B-828A-4B1A-9653-6400A8B6DF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0995" name="Rectangle 2">
            <a:extLst>
              <a:ext uri="{FF2B5EF4-FFF2-40B4-BE49-F238E27FC236}">
                <a16:creationId xmlns:a16="http://schemas.microsoft.com/office/drawing/2014/main" id="{56FFF858-B08C-1DAB-B808-E4E24BF08F32}"/>
              </a:ext>
            </a:extLst>
          </p:cNvPr>
          <p:cNvSpPr>
            <a:spLocks noGrp="1" noRot="1" noChangeAspect="1" noChangeArrowheads="1" noTextEdit="1"/>
          </p:cNvSpPr>
          <p:nvPr>
            <p:ph type="sldImg"/>
          </p:nvPr>
        </p:nvSpPr>
        <p:spPr>
          <a:ln/>
        </p:spPr>
      </p:sp>
      <p:sp>
        <p:nvSpPr>
          <p:cNvPr id="1620996" name="Rectangle 3">
            <a:extLst>
              <a:ext uri="{FF2B5EF4-FFF2-40B4-BE49-F238E27FC236}">
                <a16:creationId xmlns:a16="http://schemas.microsoft.com/office/drawing/2014/main" id="{DEB7BA2B-0A6E-57A0-14DE-1EFDAFD3E4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466" name="Rectangle 7">
            <a:extLst>
              <a:ext uri="{FF2B5EF4-FFF2-40B4-BE49-F238E27FC236}">
                <a16:creationId xmlns:a16="http://schemas.microsoft.com/office/drawing/2014/main" id="{005402B6-FD13-99A3-66D0-27F19A5B68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2C7EC9-DB15-4561-A137-FDB33B3F5E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8467" name="Rectangle 2">
            <a:extLst>
              <a:ext uri="{FF2B5EF4-FFF2-40B4-BE49-F238E27FC236}">
                <a16:creationId xmlns:a16="http://schemas.microsoft.com/office/drawing/2014/main" id="{0B720D17-C08B-72C5-237B-1F40057BC7BB}"/>
              </a:ext>
            </a:extLst>
          </p:cNvPr>
          <p:cNvSpPr>
            <a:spLocks noGrp="1" noRot="1" noChangeAspect="1" noChangeArrowheads="1" noTextEdit="1"/>
          </p:cNvSpPr>
          <p:nvPr>
            <p:ph type="sldImg"/>
          </p:nvPr>
        </p:nvSpPr>
        <p:spPr>
          <a:ln/>
        </p:spPr>
      </p:sp>
      <p:sp>
        <p:nvSpPr>
          <p:cNvPr id="1598468" name="Rectangle 3">
            <a:extLst>
              <a:ext uri="{FF2B5EF4-FFF2-40B4-BE49-F238E27FC236}">
                <a16:creationId xmlns:a16="http://schemas.microsoft.com/office/drawing/2014/main" id="{AE8D63AC-6941-C663-BD4C-181EE59C8B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7">
            <a:extLst>
              <a:ext uri="{FF2B5EF4-FFF2-40B4-BE49-F238E27FC236}">
                <a16:creationId xmlns:a16="http://schemas.microsoft.com/office/drawing/2014/main" id="{45F68635-33A6-28D1-9ADF-F2106D2C68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08DFE2-95B4-4156-A318-11FB15D02E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2019" name="Rectangle 2">
            <a:extLst>
              <a:ext uri="{FF2B5EF4-FFF2-40B4-BE49-F238E27FC236}">
                <a16:creationId xmlns:a16="http://schemas.microsoft.com/office/drawing/2014/main" id="{37542866-351D-98B3-C657-787C036C0E01}"/>
              </a:ext>
            </a:extLst>
          </p:cNvPr>
          <p:cNvSpPr>
            <a:spLocks noGrp="1" noRot="1" noChangeAspect="1" noChangeArrowheads="1" noTextEdit="1"/>
          </p:cNvSpPr>
          <p:nvPr>
            <p:ph type="sldImg"/>
          </p:nvPr>
        </p:nvSpPr>
        <p:spPr>
          <a:ln/>
        </p:spPr>
      </p:sp>
      <p:sp>
        <p:nvSpPr>
          <p:cNvPr id="1622020" name="Rectangle 3">
            <a:extLst>
              <a:ext uri="{FF2B5EF4-FFF2-40B4-BE49-F238E27FC236}">
                <a16:creationId xmlns:a16="http://schemas.microsoft.com/office/drawing/2014/main" id="{50845736-108E-46B3-E656-2FB17BE0C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2" name="Rectangle 7">
            <a:extLst>
              <a:ext uri="{FF2B5EF4-FFF2-40B4-BE49-F238E27FC236}">
                <a16:creationId xmlns:a16="http://schemas.microsoft.com/office/drawing/2014/main" id="{D2845E71-6331-20C4-97B0-DB55BB8EEA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7AF111-1229-4081-A5E3-C35C6C1738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3043" name="Rectangle 2">
            <a:extLst>
              <a:ext uri="{FF2B5EF4-FFF2-40B4-BE49-F238E27FC236}">
                <a16:creationId xmlns:a16="http://schemas.microsoft.com/office/drawing/2014/main" id="{66C16ACF-49EC-5AA4-B030-5E94847796BA}"/>
              </a:ext>
            </a:extLst>
          </p:cNvPr>
          <p:cNvSpPr>
            <a:spLocks noGrp="1" noRot="1" noChangeAspect="1" noChangeArrowheads="1" noTextEdit="1"/>
          </p:cNvSpPr>
          <p:nvPr>
            <p:ph type="sldImg"/>
          </p:nvPr>
        </p:nvSpPr>
        <p:spPr>
          <a:ln/>
        </p:spPr>
      </p:sp>
      <p:sp>
        <p:nvSpPr>
          <p:cNvPr id="1623044" name="Rectangle 3">
            <a:extLst>
              <a:ext uri="{FF2B5EF4-FFF2-40B4-BE49-F238E27FC236}">
                <a16:creationId xmlns:a16="http://schemas.microsoft.com/office/drawing/2014/main" id="{6B1190DF-C4A5-619E-FBD9-4DF8F15A3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7">
            <a:extLst>
              <a:ext uri="{FF2B5EF4-FFF2-40B4-BE49-F238E27FC236}">
                <a16:creationId xmlns:a16="http://schemas.microsoft.com/office/drawing/2014/main" id="{36D3910A-C74A-F19F-1F0C-D06107E336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0E0AE1-35EB-41CE-BC26-7E27530275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4067" name="Rectangle 2">
            <a:extLst>
              <a:ext uri="{FF2B5EF4-FFF2-40B4-BE49-F238E27FC236}">
                <a16:creationId xmlns:a16="http://schemas.microsoft.com/office/drawing/2014/main" id="{0D15A882-324F-0E44-2380-6619FEC94791}"/>
              </a:ext>
            </a:extLst>
          </p:cNvPr>
          <p:cNvSpPr>
            <a:spLocks noGrp="1" noRot="1" noChangeAspect="1" noChangeArrowheads="1" noTextEdit="1"/>
          </p:cNvSpPr>
          <p:nvPr>
            <p:ph type="sldImg"/>
          </p:nvPr>
        </p:nvSpPr>
        <p:spPr>
          <a:ln/>
        </p:spPr>
      </p:sp>
      <p:sp>
        <p:nvSpPr>
          <p:cNvPr id="1624068" name="Rectangle 3">
            <a:extLst>
              <a:ext uri="{FF2B5EF4-FFF2-40B4-BE49-F238E27FC236}">
                <a16:creationId xmlns:a16="http://schemas.microsoft.com/office/drawing/2014/main" id="{CD10300C-14AD-B1AD-8255-12FE99429A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090" name="Rectangle 7">
            <a:extLst>
              <a:ext uri="{FF2B5EF4-FFF2-40B4-BE49-F238E27FC236}">
                <a16:creationId xmlns:a16="http://schemas.microsoft.com/office/drawing/2014/main" id="{EA8399D0-7838-3495-80E7-20FA5A904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123D15-B868-4EAE-B47B-3D217836F5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5091" name="Rectangle 2">
            <a:extLst>
              <a:ext uri="{FF2B5EF4-FFF2-40B4-BE49-F238E27FC236}">
                <a16:creationId xmlns:a16="http://schemas.microsoft.com/office/drawing/2014/main" id="{93401629-DA28-44BE-84D7-D01E142FA870}"/>
              </a:ext>
            </a:extLst>
          </p:cNvPr>
          <p:cNvSpPr>
            <a:spLocks noGrp="1" noRot="1" noChangeAspect="1" noChangeArrowheads="1" noTextEdit="1"/>
          </p:cNvSpPr>
          <p:nvPr>
            <p:ph type="sldImg"/>
          </p:nvPr>
        </p:nvSpPr>
        <p:spPr>
          <a:ln/>
        </p:spPr>
      </p:sp>
      <p:sp>
        <p:nvSpPr>
          <p:cNvPr id="1625092" name="Rectangle 3">
            <a:extLst>
              <a:ext uri="{FF2B5EF4-FFF2-40B4-BE49-F238E27FC236}">
                <a16:creationId xmlns:a16="http://schemas.microsoft.com/office/drawing/2014/main" id="{2E3D9971-5DB6-3518-76D8-2BEB7122E0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a:extLst>
              <a:ext uri="{FF2B5EF4-FFF2-40B4-BE49-F238E27FC236}">
                <a16:creationId xmlns:a16="http://schemas.microsoft.com/office/drawing/2014/main" id="{9D827A2B-4FE8-110C-5278-A1443F638D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17DC1C-1E96-47BD-B405-8F81F7867E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7427" name="Rectangle 2">
            <a:extLst>
              <a:ext uri="{FF2B5EF4-FFF2-40B4-BE49-F238E27FC236}">
                <a16:creationId xmlns:a16="http://schemas.microsoft.com/office/drawing/2014/main" id="{56F603D3-4754-94E1-3885-506545D0493E}"/>
              </a:ext>
            </a:extLst>
          </p:cNvPr>
          <p:cNvSpPr>
            <a:spLocks noGrp="1" noRot="1" noChangeAspect="1" noChangeArrowheads="1" noTextEdit="1"/>
          </p:cNvSpPr>
          <p:nvPr>
            <p:ph type="sldImg"/>
          </p:nvPr>
        </p:nvSpPr>
        <p:spPr>
          <a:ln/>
        </p:spPr>
      </p:sp>
      <p:sp>
        <p:nvSpPr>
          <p:cNvPr id="1127428" name="Rectangle 3">
            <a:extLst>
              <a:ext uri="{FF2B5EF4-FFF2-40B4-BE49-F238E27FC236}">
                <a16:creationId xmlns:a16="http://schemas.microsoft.com/office/drawing/2014/main" id="{C1EF5FAD-88B7-5EC2-3B91-BE4EFDFA1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7">
            <a:extLst>
              <a:ext uri="{FF2B5EF4-FFF2-40B4-BE49-F238E27FC236}">
                <a16:creationId xmlns:a16="http://schemas.microsoft.com/office/drawing/2014/main" id="{1CA712FD-2CD6-4D8F-B120-AFF2D13F7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3262F-0855-42D5-AEC8-9961CECD41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6115" name="Rectangle 2">
            <a:extLst>
              <a:ext uri="{FF2B5EF4-FFF2-40B4-BE49-F238E27FC236}">
                <a16:creationId xmlns:a16="http://schemas.microsoft.com/office/drawing/2014/main" id="{98E5F989-C54E-AA70-E405-542289AA7292}"/>
              </a:ext>
            </a:extLst>
          </p:cNvPr>
          <p:cNvSpPr>
            <a:spLocks noGrp="1" noRot="1" noChangeAspect="1" noChangeArrowheads="1" noTextEdit="1"/>
          </p:cNvSpPr>
          <p:nvPr>
            <p:ph type="sldImg"/>
          </p:nvPr>
        </p:nvSpPr>
        <p:spPr>
          <a:ln/>
        </p:spPr>
      </p:sp>
      <p:sp>
        <p:nvSpPr>
          <p:cNvPr id="1626116" name="Rectangle 3">
            <a:extLst>
              <a:ext uri="{FF2B5EF4-FFF2-40B4-BE49-F238E27FC236}">
                <a16:creationId xmlns:a16="http://schemas.microsoft.com/office/drawing/2014/main" id="{E0982DF4-184D-D237-0B05-F5D36E2BD8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7">
            <a:extLst>
              <a:ext uri="{FF2B5EF4-FFF2-40B4-BE49-F238E27FC236}">
                <a16:creationId xmlns:a16="http://schemas.microsoft.com/office/drawing/2014/main" id="{F7AC812C-5009-0549-093E-1652CAA2B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9EC6C3-1471-48D4-9DCA-2682F13325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7139" name="Rectangle 2">
            <a:extLst>
              <a:ext uri="{FF2B5EF4-FFF2-40B4-BE49-F238E27FC236}">
                <a16:creationId xmlns:a16="http://schemas.microsoft.com/office/drawing/2014/main" id="{FF2C8306-E960-7E30-CE79-B1148C536279}"/>
              </a:ext>
            </a:extLst>
          </p:cNvPr>
          <p:cNvSpPr>
            <a:spLocks noGrp="1" noRot="1" noChangeAspect="1" noChangeArrowheads="1" noTextEdit="1"/>
          </p:cNvSpPr>
          <p:nvPr>
            <p:ph type="sldImg"/>
          </p:nvPr>
        </p:nvSpPr>
        <p:spPr>
          <a:ln/>
        </p:spPr>
      </p:sp>
      <p:sp>
        <p:nvSpPr>
          <p:cNvPr id="1627140" name="Rectangle 3">
            <a:extLst>
              <a:ext uri="{FF2B5EF4-FFF2-40B4-BE49-F238E27FC236}">
                <a16:creationId xmlns:a16="http://schemas.microsoft.com/office/drawing/2014/main" id="{AB15FCA8-701B-444E-FBA7-00F7859FC5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7">
            <a:extLst>
              <a:ext uri="{FF2B5EF4-FFF2-40B4-BE49-F238E27FC236}">
                <a16:creationId xmlns:a16="http://schemas.microsoft.com/office/drawing/2014/main" id="{5C0D7C83-C813-884E-956D-6E304F3BCE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BD7AD9-445B-4049-A059-2E25DD9640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8163" name="Rectangle 2">
            <a:extLst>
              <a:ext uri="{FF2B5EF4-FFF2-40B4-BE49-F238E27FC236}">
                <a16:creationId xmlns:a16="http://schemas.microsoft.com/office/drawing/2014/main" id="{9D9EA87B-484D-9706-F0BF-093712020319}"/>
              </a:ext>
            </a:extLst>
          </p:cNvPr>
          <p:cNvSpPr>
            <a:spLocks noGrp="1" noRot="1" noChangeAspect="1" noChangeArrowheads="1" noTextEdit="1"/>
          </p:cNvSpPr>
          <p:nvPr>
            <p:ph type="sldImg"/>
          </p:nvPr>
        </p:nvSpPr>
        <p:spPr>
          <a:ln/>
        </p:spPr>
      </p:sp>
      <p:sp>
        <p:nvSpPr>
          <p:cNvPr id="1628164" name="Rectangle 3">
            <a:extLst>
              <a:ext uri="{FF2B5EF4-FFF2-40B4-BE49-F238E27FC236}">
                <a16:creationId xmlns:a16="http://schemas.microsoft.com/office/drawing/2014/main" id="{6B3DA631-6C9D-D5D5-3718-083F42086B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7">
            <a:extLst>
              <a:ext uri="{FF2B5EF4-FFF2-40B4-BE49-F238E27FC236}">
                <a16:creationId xmlns:a16="http://schemas.microsoft.com/office/drawing/2014/main" id="{AB2BE470-E6A2-875B-3252-54561E88F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0CC626-E555-47A9-B73C-C0DBB2153A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0211" name="Rectangle 2">
            <a:extLst>
              <a:ext uri="{FF2B5EF4-FFF2-40B4-BE49-F238E27FC236}">
                <a16:creationId xmlns:a16="http://schemas.microsoft.com/office/drawing/2014/main" id="{2EFF39AE-8497-0175-3D1F-398A0AF37299}"/>
              </a:ext>
            </a:extLst>
          </p:cNvPr>
          <p:cNvSpPr>
            <a:spLocks noGrp="1" noRot="1" noChangeAspect="1" noChangeArrowheads="1" noTextEdit="1"/>
          </p:cNvSpPr>
          <p:nvPr>
            <p:ph type="sldImg"/>
          </p:nvPr>
        </p:nvSpPr>
        <p:spPr>
          <a:ln/>
        </p:spPr>
      </p:sp>
      <p:sp>
        <p:nvSpPr>
          <p:cNvPr id="1630212" name="Rectangle 3">
            <a:extLst>
              <a:ext uri="{FF2B5EF4-FFF2-40B4-BE49-F238E27FC236}">
                <a16:creationId xmlns:a16="http://schemas.microsoft.com/office/drawing/2014/main" id="{46DE6552-7B54-6B93-96C1-225FC8BC7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186" name="Rectangle 7">
            <a:extLst>
              <a:ext uri="{FF2B5EF4-FFF2-40B4-BE49-F238E27FC236}">
                <a16:creationId xmlns:a16="http://schemas.microsoft.com/office/drawing/2014/main" id="{F37F7C9A-AEAD-2E9C-F3EE-AEFA1BCD0D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3F4938-E9EE-4D67-B145-02790E1D4B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9187" name="Rectangle 2">
            <a:extLst>
              <a:ext uri="{FF2B5EF4-FFF2-40B4-BE49-F238E27FC236}">
                <a16:creationId xmlns:a16="http://schemas.microsoft.com/office/drawing/2014/main" id="{82258FB7-AFFF-3CE5-7E28-5DB04F7B53E9}"/>
              </a:ext>
            </a:extLst>
          </p:cNvPr>
          <p:cNvSpPr>
            <a:spLocks noGrp="1" noRot="1" noChangeAspect="1" noChangeArrowheads="1" noTextEdit="1"/>
          </p:cNvSpPr>
          <p:nvPr>
            <p:ph type="sldImg"/>
          </p:nvPr>
        </p:nvSpPr>
        <p:spPr>
          <a:ln/>
        </p:spPr>
      </p:sp>
      <p:sp>
        <p:nvSpPr>
          <p:cNvPr id="1629188" name="Rectangle 3">
            <a:extLst>
              <a:ext uri="{FF2B5EF4-FFF2-40B4-BE49-F238E27FC236}">
                <a16:creationId xmlns:a16="http://schemas.microsoft.com/office/drawing/2014/main" id="{A8420C10-FE9C-AB25-D1FC-C51092315C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Rectangle 7">
            <a:extLst>
              <a:ext uri="{FF2B5EF4-FFF2-40B4-BE49-F238E27FC236}">
                <a16:creationId xmlns:a16="http://schemas.microsoft.com/office/drawing/2014/main" id="{9F317792-B168-A7FC-BC9E-1ACDE05AB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32B5D1-AAE2-4A0B-BF77-97C5F1B674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1539" name="Rectangle 2">
            <a:extLst>
              <a:ext uri="{FF2B5EF4-FFF2-40B4-BE49-F238E27FC236}">
                <a16:creationId xmlns:a16="http://schemas.microsoft.com/office/drawing/2014/main" id="{DC9D9291-4CC1-39D6-E8EE-A847D0D195B3}"/>
              </a:ext>
            </a:extLst>
          </p:cNvPr>
          <p:cNvSpPr>
            <a:spLocks noGrp="1" noRot="1" noChangeAspect="1" noChangeArrowheads="1" noTextEdit="1"/>
          </p:cNvSpPr>
          <p:nvPr>
            <p:ph type="sldImg"/>
          </p:nvPr>
        </p:nvSpPr>
        <p:spPr>
          <a:ln/>
        </p:spPr>
      </p:sp>
      <p:sp>
        <p:nvSpPr>
          <p:cNvPr id="1601540" name="Rectangle 3">
            <a:extLst>
              <a:ext uri="{FF2B5EF4-FFF2-40B4-BE49-F238E27FC236}">
                <a16:creationId xmlns:a16="http://schemas.microsoft.com/office/drawing/2014/main" id="{15BC652A-8D60-B3B8-89C5-0A7949A7A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234" name="Rectangle 7">
            <a:extLst>
              <a:ext uri="{FF2B5EF4-FFF2-40B4-BE49-F238E27FC236}">
                <a16:creationId xmlns:a16="http://schemas.microsoft.com/office/drawing/2014/main" id="{947ACD9A-3287-E6F7-05F6-85A28FCE8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5A52CD-51A2-4608-830D-7D42D85C5B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1235" name="Rectangle 2">
            <a:extLst>
              <a:ext uri="{FF2B5EF4-FFF2-40B4-BE49-F238E27FC236}">
                <a16:creationId xmlns:a16="http://schemas.microsoft.com/office/drawing/2014/main" id="{DFE3F101-ADD7-3F44-B8A9-B5E9EF309972}"/>
              </a:ext>
            </a:extLst>
          </p:cNvPr>
          <p:cNvSpPr>
            <a:spLocks noGrp="1" noRot="1" noChangeAspect="1" noChangeArrowheads="1" noTextEdit="1"/>
          </p:cNvSpPr>
          <p:nvPr>
            <p:ph type="sldImg"/>
          </p:nvPr>
        </p:nvSpPr>
        <p:spPr>
          <a:ln/>
        </p:spPr>
      </p:sp>
      <p:sp>
        <p:nvSpPr>
          <p:cNvPr id="1631236" name="Rectangle 3">
            <a:extLst>
              <a:ext uri="{FF2B5EF4-FFF2-40B4-BE49-F238E27FC236}">
                <a16:creationId xmlns:a16="http://schemas.microsoft.com/office/drawing/2014/main" id="{10BEE1DC-2799-D3E5-6F92-F407866C7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7">
            <a:extLst>
              <a:ext uri="{FF2B5EF4-FFF2-40B4-BE49-F238E27FC236}">
                <a16:creationId xmlns:a16="http://schemas.microsoft.com/office/drawing/2014/main" id="{C07F3AFF-9D30-7359-EFAA-615F242A7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4B21B5-4005-4EC3-9575-FC52BA9FFF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2259" name="Rectangle 2">
            <a:extLst>
              <a:ext uri="{FF2B5EF4-FFF2-40B4-BE49-F238E27FC236}">
                <a16:creationId xmlns:a16="http://schemas.microsoft.com/office/drawing/2014/main" id="{05C23D73-628E-35BE-0E87-4296F695E5F0}"/>
              </a:ext>
            </a:extLst>
          </p:cNvPr>
          <p:cNvSpPr>
            <a:spLocks noGrp="1" noRot="1" noChangeAspect="1" noChangeArrowheads="1" noTextEdit="1"/>
          </p:cNvSpPr>
          <p:nvPr>
            <p:ph type="sldImg"/>
          </p:nvPr>
        </p:nvSpPr>
        <p:spPr>
          <a:ln/>
        </p:spPr>
      </p:sp>
      <p:sp>
        <p:nvSpPr>
          <p:cNvPr id="1632260" name="Rectangle 3">
            <a:extLst>
              <a:ext uri="{FF2B5EF4-FFF2-40B4-BE49-F238E27FC236}">
                <a16:creationId xmlns:a16="http://schemas.microsoft.com/office/drawing/2014/main" id="{2C4FB019-5294-9F94-1D2F-167003F93C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282" name="Rectangle 7">
            <a:extLst>
              <a:ext uri="{FF2B5EF4-FFF2-40B4-BE49-F238E27FC236}">
                <a16:creationId xmlns:a16="http://schemas.microsoft.com/office/drawing/2014/main" id="{A837CAEA-60B3-16C1-5538-57876B382C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FBF9D5-08A0-49F3-AE52-96D9DFC10B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3283" name="Rectangle 2">
            <a:extLst>
              <a:ext uri="{FF2B5EF4-FFF2-40B4-BE49-F238E27FC236}">
                <a16:creationId xmlns:a16="http://schemas.microsoft.com/office/drawing/2014/main" id="{34C25539-AC9B-39C3-CE09-202C05083941}"/>
              </a:ext>
            </a:extLst>
          </p:cNvPr>
          <p:cNvSpPr>
            <a:spLocks noGrp="1" noRot="1" noChangeAspect="1" noChangeArrowheads="1" noTextEdit="1"/>
          </p:cNvSpPr>
          <p:nvPr>
            <p:ph type="sldImg"/>
          </p:nvPr>
        </p:nvSpPr>
        <p:spPr>
          <a:ln/>
        </p:spPr>
      </p:sp>
      <p:sp>
        <p:nvSpPr>
          <p:cNvPr id="1633284" name="Rectangle 3">
            <a:extLst>
              <a:ext uri="{FF2B5EF4-FFF2-40B4-BE49-F238E27FC236}">
                <a16:creationId xmlns:a16="http://schemas.microsoft.com/office/drawing/2014/main" id="{B63A0F08-A359-ADD2-C059-FC7E6039F0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7">
            <a:extLst>
              <a:ext uri="{FF2B5EF4-FFF2-40B4-BE49-F238E27FC236}">
                <a16:creationId xmlns:a16="http://schemas.microsoft.com/office/drawing/2014/main" id="{691C40F1-D021-63B3-D4AB-4A7660CF9E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88004C-01BE-4A07-8AD5-21A9A2267B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4307" name="Rectangle 2">
            <a:extLst>
              <a:ext uri="{FF2B5EF4-FFF2-40B4-BE49-F238E27FC236}">
                <a16:creationId xmlns:a16="http://schemas.microsoft.com/office/drawing/2014/main" id="{676940B2-14FB-E41D-7D35-D3895EACDB24}"/>
              </a:ext>
            </a:extLst>
          </p:cNvPr>
          <p:cNvSpPr>
            <a:spLocks noGrp="1" noRot="1" noChangeAspect="1" noChangeArrowheads="1" noTextEdit="1"/>
          </p:cNvSpPr>
          <p:nvPr>
            <p:ph type="sldImg"/>
          </p:nvPr>
        </p:nvSpPr>
        <p:spPr>
          <a:ln/>
        </p:spPr>
      </p:sp>
      <p:sp>
        <p:nvSpPr>
          <p:cNvPr id="1634308" name="Rectangle 3">
            <a:extLst>
              <a:ext uri="{FF2B5EF4-FFF2-40B4-BE49-F238E27FC236}">
                <a16:creationId xmlns:a16="http://schemas.microsoft.com/office/drawing/2014/main" id="{627CB63F-A3AF-58E5-5DA3-6C0D932841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7">
            <a:extLst>
              <a:ext uri="{FF2B5EF4-FFF2-40B4-BE49-F238E27FC236}">
                <a16:creationId xmlns:a16="http://schemas.microsoft.com/office/drawing/2014/main" id="{DD55C7E3-53D2-759C-FEB0-B4915DFF06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DC743A-089B-44F4-AA08-A0C5BC48FE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5331" name="Rectangle 2">
            <a:extLst>
              <a:ext uri="{FF2B5EF4-FFF2-40B4-BE49-F238E27FC236}">
                <a16:creationId xmlns:a16="http://schemas.microsoft.com/office/drawing/2014/main" id="{2BB2AC22-0908-F868-C5D7-DB73C75AE9D6}"/>
              </a:ext>
            </a:extLst>
          </p:cNvPr>
          <p:cNvSpPr>
            <a:spLocks noGrp="1" noRot="1" noChangeAspect="1" noChangeArrowheads="1" noTextEdit="1"/>
          </p:cNvSpPr>
          <p:nvPr>
            <p:ph type="sldImg"/>
          </p:nvPr>
        </p:nvSpPr>
        <p:spPr>
          <a:ln/>
        </p:spPr>
      </p:sp>
      <p:sp>
        <p:nvSpPr>
          <p:cNvPr id="1635332" name="Rectangle 3">
            <a:extLst>
              <a:ext uri="{FF2B5EF4-FFF2-40B4-BE49-F238E27FC236}">
                <a16:creationId xmlns:a16="http://schemas.microsoft.com/office/drawing/2014/main" id="{B92872FD-781C-6301-D330-9F60482C5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7">
            <a:extLst>
              <a:ext uri="{FF2B5EF4-FFF2-40B4-BE49-F238E27FC236}">
                <a16:creationId xmlns:a16="http://schemas.microsoft.com/office/drawing/2014/main" id="{B0C7D839-60D4-A431-51DC-2C02EAA344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49A632-DC04-494A-86BE-8AA63B5501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5875" name="Rectangle 2">
            <a:extLst>
              <a:ext uri="{FF2B5EF4-FFF2-40B4-BE49-F238E27FC236}">
                <a16:creationId xmlns:a16="http://schemas.microsoft.com/office/drawing/2014/main" id="{FEEFD92D-13DE-7931-57FE-8375AAB569D9}"/>
              </a:ext>
            </a:extLst>
          </p:cNvPr>
          <p:cNvSpPr>
            <a:spLocks noGrp="1" noRot="1" noChangeAspect="1" noChangeArrowheads="1" noTextEdit="1"/>
          </p:cNvSpPr>
          <p:nvPr>
            <p:ph type="sldImg"/>
          </p:nvPr>
        </p:nvSpPr>
        <p:spPr>
          <a:ln/>
        </p:spPr>
      </p:sp>
      <p:sp>
        <p:nvSpPr>
          <p:cNvPr id="1615876" name="Rectangle 3">
            <a:extLst>
              <a:ext uri="{FF2B5EF4-FFF2-40B4-BE49-F238E27FC236}">
                <a16:creationId xmlns:a16="http://schemas.microsoft.com/office/drawing/2014/main" id="{3E57C889-FBAE-58B1-A755-D8503D2FE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42738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7">
            <a:extLst>
              <a:ext uri="{FF2B5EF4-FFF2-40B4-BE49-F238E27FC236}">
                <a16:creationId xmlns:a16="http://schemas.microsoft.com/office/drawing/2014/main" id="{FDECA6BA-88E9-0A30-CED9-45976231B9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E82CE0-8E8F-46E1-9BA9-B66349906A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1283" name="Rectangle 2">
            <a:extLst>
              <a:ext uri="{FF2B5EF4-FFF2-40B4-BE49-F238E27FC236}">
                <a16:creationId xmlns:a16="http://schemas.microsoft.com/office/drawing/2014/main" id="{DE578B2A-D414-0084-D8E1-E27CA5F325E2}"/>
              </a:ext>
            </a:extLst>
          </p:cNvPr>
          <p:cNvSpPr>
            <a:spLocks noGrp="1" noRot="1" noChangeAspect="1" noChangeArrowheads="1" noTextEdit="1"/>
          </p:cNvSpPr>
          <p:nvPr>
            <p:ph type="sldImg"/>
          </p:nvPr>
        </p:nvSpPr>
        <p:spPr>
          <a:ln/>
        </p:spPr>
      </p:sp>
      <p:sp>
        <p:nvSpPr>
          <p:cNvPr id="1121284" name="Rectangle 3">
            <a:extLst>
              <a:ext uri="{FF2B5EF4-FFF2-40B4-BE49-F238E27FC236}">
                <a16:creationId xmlns:a16="http://schemas.microsoft.com/office/drawing/2014/main" id="{D6B26574-CBC6-9FAA-C183-5D22852B6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7">
            <a:extLst>
              <a:ext uri="{FF2B5EF4-FFF2-40B4-BE49-F238E27FC236}">
                <a16:creationId xmlns:a16="http://schemas.microsoft.com/office/drawing/2014/main" id="{09086C15-98D7-4ED8-A907-2C8F8EDE36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E3A23E-AA95-4948-9B91-477DF95916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6643" name="Rectangle 2">
            <a:extLst>
              <a:ext uri="{FF2B5EF4-FFF2-40B4-BE49-F238E27FC236}">
                <a16:creationId xmlns:a16="http://schemas.microsoft.com/office/drawing/2014/main" id="{130B54CC-DF82-757E-CDA0-44C9685D8D0D}"/>
              </a:ext>
            </a:extLst>
          </p:cNvPr>
          <p:cNvSpPr>
            <a:spLocks noGrp="1" noRot="1" noChangeAspect="1" noChangeArrowheads="1" noTextEdit="1"/>
          </p:cNvSpPr>
          <p:nvPr>
            <p:ph type="sldImg"/>
          </p:nvPr>
        </p:nvSpPr>
        <p:spPr>
          <a:ln/>
        </p:spPr>
      </p:sp>
      <p:sp>
        <p:nvSpPr>
          <p:cNvPr id="1136644" name="Rectangle 3">
            <a:extLst>
              <a:ext uri="{FF2B5EF4-FFF2-40B4-BE49-F238E27FC236}">
                <a16:creationId xmlns:a16="http://schemas.microsoft.com/office/drawing/2014/main" id="{0DC1F067-C765-DF1B-D17E-7C74395223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a:extLst>
              <a:ext uri="{FF2B5EF4-FFF2-40B4-BE49-F238E27FC236}">
                <a16:creationId xmlns:a16="http://schemas.microsoft.com/office/drawing/2014/main" id="{774F1E13-7438-FB53-0BF8-DE6266183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930A94-04C7-4964-A047-EFFEB2ADE93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2307" name="Rectangle 2">
            <a:extLst>
              <a:ext uri="{FF2B5EF4-FFF2-40B4-BE49-F238E27FC236}">
                <a16:creationId xmlns:a16="http://schemas.microsoft.com/office/drawing/2014/main" id="{CAAF9F2F-745E-74D6-4262-88E9F5B1B468}"/>
              </a:ext>
            </a:extLst>
          </p:cNvPr>
          <p:cNvSpPr>
            <a:spLocks noGrp="1" noRot="1" noChangeAspect="1" noChangeArrowheads="1" noTextEdit="1"/>
          </p:cNvSpPr>
          <p:nvPr>
            <p:ph type="sldImg"/>
          </p:nvPr>
        </p:nvSpPr>
        <p:spPr>
          <a:ln/>
        </p:spPr>
      </p:sp>
      <p:sp>
        <p:nvSpPr>
          <p:cNvPr id="1122308" name="Rectangle 3">
            <a:extLst>
              <a:ext uri="{FF2B5EF4-FFF2-40B4-BE49-F238E27FC236}">
                <a16:creationId xmlns:a16="http://schemas.microsoft.com/office/drawing/2014/main" id="{72442370-A946-EE28-5D03-7A313FFD44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7">
            <a:extLst>
              <a:ext uri="{FF2B5EF4-FFF2-40B4-BE49-F238E27FC236}">
                <a16:creationId xmlns:a16="http://schemas.microsoft.com/office/drawing/2014/main" id="{6BEAF802-583B-F54D-8257-35098EF6A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F10DDE-0E5E-4697-B1A9-C8DEE3A553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3331" name="Rectangle 2">
            <a:extLst>
              <a:ext uri="{FF2B5EF4-FFF2-40B4-BE49-F238E27FC236}">
                <a16:creationId xmlns:a16="http://schemas.microsoft.com/office/drawing/2014/main" id="{CEB2405D-B210-A7E5-349C-BA5EE8307872}"/>
              </a:ext>
            </a:extLst>
          </p:cNvPr>
          <p:cNvSpPr>
            <a:spLocks noGrp="1" noRot="1" noChangeAspect="1" noChangeArrowheads="1" noTextEdit="1"/>
          </p:cNvSpPr>
          <p:nvPr>
            <p:ph type="sldImg"/>
          </p:nvPr>
        </p:nvSpPr>
        <p:spPr>
          <a:ln/>
        </p:spPr>
      </p:sp>
      <p:sp>
        <p:nvSpPr>
          <p:cNvPr id="1123332" name="Rectangle 3">
            <a:extLst>
              <a:ext uri="{FF2B5EF4-FFF2-40B4-BE49-F238E27FC236}">
                <a16:creationId xmlns:a16="http://schemas.microsoft.com/office/drawing/2014/main" id="{AC22177A-2774-B3B0-6BC4-D17F861A05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7">
            <a:extLst>
              <a:ext uri="{FF2B5EF4-FFF2-40B4-BE49-F238E27FC236}">
                <a16:creationId xmlns:a16="http://schemas.microsoft.com/office/drawing/2014/main" id="{C2CB3045-EE0D-5647-9B33-1795C460D8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5A548E-6E60-4BE8-98BD-3986A31A87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3587" name="Rectangle 1026">
            <a:extLst>
              <a:ext uri="{FF2B5EF4-FFF2-40B4-BE49-F238E27FC236}">
                <a16:creationId xmlns:a16="http://schemas.microsoft.com/office/drawing/2014/main" id="{911F75B8-C98B-C45C-D4AC-C7070D0D1D7A}"/>
              </a:ext>
            </a:extLst>
          </p:cNvPr>
          <p:cNvSpPr>
            <a:spLocks noGrp="1" noRot="1" noChangeAspect="1" noChangeArrowheads="1" noTextEdit="1"/>
          </p:cNvSpPr>
          <p:nvPr>
            <p:ph type="sldImg"/>
          </p:nvPr>
        </p:nvSpPr>
        <p:spPr>
          <a:ln/>
        </p:spPr>
      </p:sp>
      <p:sp>
        <p:nvSpPr>
          <p:cNvPr id="1603588" name="Rectangle 1027">
            <a:extLst>
              <a:ext uri="{FF2B5EF4-FFF2-40B4-BE49-F238E27FC236}">
                <a16:creationId xmlns:a16="http://schemas.microsoft.com/office/drawing/2014/main" id="{48BB4E24-2D29-407A-0EF3-4E7C3D816B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7">
            <a:extLst>
              <a:ext uri="{FF2B5EF4-FFF2-40B4-BE49-F238E27FC236}">
                <a16:creationId xmlns:a16="http://schemas.microsoft.com/office/drawing/2014/main" id="{36842AD2-1626-09A1-D201-7CA01AF7D6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C88490-BE14-4FF3-A08B-9AD27FAD1F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4355" name="Rectangle 2">
            <a:extLst>
              <a:ext uri="{FF2B5EF4-FFF2-40B4-BE49-F238E27FC236}">
                <a16:creationId xmlns:a16="http://schemas.microsoft.com/office/drawing/2014/main" id="{A9244859-FD04-52C1-6A35-2D1B4B7D0667}"/>
              </a:ext>
            </a:extLst>
          </p:cNvPr>
          <p:cNvSpPr>
            <a:spLocks noGrp="1" noRot="1" noChangeAspect="1" noChangeArrowheads="1" noTextEdit="1"/>
          </p:cNvSpPr>
          <p:nvPr>
            <p:ph type="sldImg"/>
          </p:nvPr>
        </p:nvSpPr>
        <p:spPr>
          <a:ln/>
        </p:spPr>
      </p:sp>
      <p:sp>
        <p:nvSpPr>
          <p:cNvPr id="1124356" name="Rectangle 3">
            <a:extLst>
              <a:ext uri="{FF2B5EF4-FFF2-40B4-BE49-F238E27FC236}">
                <a16:creationId xmlns:a16="http://schemas.microsoft.com/office/drawing/2014/main" id="{5DA13C01-6440-30A8-3B7C-6C7B87DF2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7">
            <a:extLst>
              <a:ext uri="{FF2B5EF4-FFF2-40B4-BE49-F238E27FC236}">
                <a16:creationId xmlns:a16="http://schemas.microsoft.com/office/drawing/2014/main" id="{230F7E1D-AB7E-7FC0-69EC-C77F395040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20D5FF-6D4A-429C-99F1-B55CED7068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5379" name="Rectangle 2">
            <a:extLst>
              <a:ext uri="{FF2B5EF4-FFF2-40B4-BE49-F238E27FC236}">
                <a16:creationId xmlns:a16="http://schemas.microsoft.com/office/drawing/2014/main" id="{C25977C6-260D-0BF7-04D9-5E91EE36B4FE}"/>
              </a:ext>
            </a:extLst>
          </p:cNvPr>
          <p:cNvSpPr>
            <a:spLocks noGrp="1" noRot="1" noChangeAspect="1" noChangeArrowheads="1" noTextEdit="1"/>
          </p:cNvSpPr>
          <p:nvPr>
            <p:ph type="sldImg"/>
          </p:nvPr>
        </p:nvSpPr>
        <p:spPr>
          <a:ln/>
        </p:spPr>
      </p:sp>
      <p:sp>
        <p:nvSpPr>
          <p:cNvPr id="1125380" name="Rectangle 3">
            <a:extLst>
              <a:ext uri="{FF2B5EF4-FFF2-40B4-BE49-F238E27FC236}">
                <a16:creationId xmlns:a16="http://schemas.microsoft.com/office/drawing/2014/main" id="{5A35196F-01DE-4165-4CBB-5036617382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2" name="Rectangle 7">
            <a:extLst>
              <a:ext uri="{FF2B5EF4-FFF2-40B4-BE49-F238E27FC236}">
                <a16:creationId xmlns:a16="http://schemas.microsoft.com/office/drawing/2014/main" id="{D03C9A9E-582C-AD12-7F20-20AC0630E4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792648-05E9-42DF-BC72-B3A2C6698D8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403" name="Rectangle 2">
            <a:extLst>
              <a:ext uri="{FF2B5EF4-FFF2-40B4-BE49-F238E27FC236}">
                <a16:creationId xmlns:a16="http://schemas.microsoft.com/office/drawing/2014/main" id="{E0DD951E-CA27-CFFA-DC62-15947AD97930}"/>
              </a:ext>
            </a:extLst>
          </p:cNvPr>
          <p:cNvSpPr>
            <a:spLocks noGrp="1" noRot="1" noChangeAspect="1" noChangeArrowheads="1" noTextEdit="1"/>
          </p:cNvSpPr>
          <p:nvPr>
            <p:ph type="sldImg"/>
          </p:nvPr>
        </p:nvSpPr>
        <p:spPr>
          <a:ln/>
        </p:spPr>
      </p:sp>
      <p:sp>
        <p:nvSpPr>
          <p:cNvPr id="1126404" name="Rectangle 3">
            <a:extLst>
              <a:ext uri="{FF2B5EF4-FFF2-40B4-BE49-F238E27FC236}">
                <a16:creationId xmlns:a16="http://schemas.microsoft.com/office/drawing/2014/main" id="{47FB7A84-237F-74E0-8583-03D025D9EC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a:extLst>
              <a:ext uri="{FF2B5EF4-FFF2-40B4-BE49-F238E27FC236}">
                <a16:creationId xmlns:a16="http://schemas.microsoft.com/office/drawing/2014/main" id="{22B71787-312B-5D17-F56C-0EEA9FF89C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033637-ECF7-4EE5-AC09-2B8E0DD84A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1523" name="Rectangle 2">
            <a:extLst>
              <a:ext uri="{FF2B5EF4-FFF2-40B4-BE49-F238E27FC236}">
                <a16:creationId xmlns:a16="http://schemas.microsoft.com/office/drawing/2014/main" id="{C458FE6C-CD02-01F7-94EE-630D2DBD39FC}"/>
              </a:ext>
            </a:extLst>
          </p:cNvPr>
          <p:cNvSpPr>
            <a:spLocks noGrp="1" noRot="1" noChangeAspect="1" noChangeArrowheads="1" noTextEdit="1"/>
          </p:cNvSpPr>
          <p:nvPr>
            <p:ph type="sldImg"/>
          </p:nvPr>
        </p:nvSpPr>
        <p:spPr>
          <a:ln/>
        </p:spPr>
      </p:sp>
      <p:sp>
        <p:nvSpPr>
          <p:cNvPr id="1131524" name="Rectangle 3">
            <a:extLst>
              <a:ext uri="{FF2B5EF4-FFF2-40B4-BE49-F238E27FC236}">
                <a16:creationId xmlns:a16="http://schemas.microsoft.com/office/drawing/2014/main" id="{359F511A-29B4-3702-F762-75E498C580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7">
            <a:extLst>
              <a:ext uri="{FF2B5EF4-FFF2-40B4-BE49-F238E27FC236}">
                <a16:creationId xmlns:a16="http://schemas.microsoft.com/office/drawing/2014/main" id="{F1057267-8822-BCD4-7D5C-EF95D891DE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0EEF37-EBD4-438D-A3CE-12D8ED5376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8451" name="Rectangle 2">
            <a:extLst>
              <a:ext uri="{FF2B5EF4-FFF2-40B4-BE49-F238E27FC236}">
                <a16:creationId xmlns:a16="http://schemas.microsoft.com/office/drawing/2014/main" id="{243F87A2-544C-C9E4-7E89-4897D9435CBF}"/>
              </a:ext>
            </a:extLst>
          </p:cNvPr>
          <p:cNvSpPr>
            <a:spLocks noGrp="1" noRot="1" noChangeAspect="1" noChangeArrowheads="1" noTextEdit="1"/>
          </p:cNvSpPr>
          <p:nvPr>
            <p:ph type="sldImg"/>
          </p:nvPr>
        </p:nvSpPr>
        <p:spPr>
          <a:ln/>
        </p:spPr>
      </p:sp>
      <p:sp>
        <p:nvSpPr>
          <p:cNvPr id="1128452" name="Rectangle 3">
            <a:extLst>
              <a:ext uri="{FF2B5EF4-FFF2-40B4-BE49-F238E27FC236}">
                <a16:creationId xmlns:a16="http://schemas.microsoft.com/office/drawing/2014/main" id="{D04EEC95-D25A-0952-F605-EB7D742CC9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a:extLst>
              <a:ext uri="{FF2B5EF4-FFF2-40B4-BE49-F238E27FC236}">
                <a16:creationId xmlns:a16="http://schemas.microsoft.com/office/drawing/2014/main" id="{C3D117C4-BA95-02D5-1C8E-3AEF1D8472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EF4E97-1DAB-481A-93FB-3E2B44DBD5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0499" name="Rectangle 2">
            <a:extLst>
              <a:ext uri="{FF2B5EF4-FFF2-40B4-BE49-F238E27FC236}">
                <a16:creationId xmlns:a16="http://schemas.microsoft.com/office/drawing/2014/main" id="{85981729-883B-CF10-B7EB-8DA8057D1718}"/>
              </a:ext>
            </a:extLst>
          </p:cNvPr>
          <p:cNvSpPr>
            <a:spLocks noGrp="1" noRot="1" noChangeAspect="1" noChangeArrowheads="1" noTextEdit="1"/>
          </p:cNvSpPr>
          <p:nvPr>
            <p:ph type="sldImg"/>
          </p:nvPr>
        </p:nvSpPr>
        <p:spPr>
          <a:ln/>
        </p:spPr>
      </p:sp>
      <p:sp>
        <p:nvSpPr>
          <p:cNvPr id="1130500" name="Rectangle 3">
            <a:extLst>
              <a:ext uri="{FF2B5EF4-FFF2-40B4-BE49-F238E27FC236}">
                <a16:creationId xmlns:a16="http://schemas.microsoft.com/office/drawing/2014/main" id="{FA92F2AD-E9F1-30B3-475C-020C8F7F3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a:extLst>
              <a:ext uri="{FF2B5EF4-FFF2-40B4-BE49-F238E27FC236}">
                <a16:creationId xmlns:a16="http://schemas.microsoft.com/office/drawing/2014/main" id="{D15557C7-E250-0B4E-74F0-DE64F20766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D1A603-035B-4F09-B869-246DC69548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9475" name="Rectangle 2">
            <a:extLst>
              <a:ext uri="{FF2B5EF4-FFF2-40B4-BE49-F238E27FC236}">
                <a16:creationId xmlns:a16="http://schemas.microsoft.com/office/drawing/2014/main" id="{AA4187D8-E9BD-FF57-0C0C-A86A5EAADA1F}"/>
              </a:ext>
            </a:extLst>
          </p:cNvPr>
          <p:cNvSpPr>
            <a:spLocks noGrp="1" noRot="1" noChangeAspect="1" noChangeArrowheads="1" noTextEdit="1"/>
          </p:cNvSpPr>
          <p:nvPr>
            <p:ph type="sldImg"/>
          </p:nvPr>
        </p:nvSpPr>
        <p:spPr>
          <a:ln/>
        </p:spPr>
      </p:sp>
      <p:sp>
        <p:nvSpPr>
          <p:cNvPr id="1129476" name="Rectangle 3">
            <a:extLst>
              <a:ext uri="{FF2B5EF4-FFF2-40B4-BE49-F238E27FC236}">
                <a16:creationId xmlns:a16="http://schemas.microsoft.com/office/drawing/2014/main" id="{3F30AA9B-AC08-AE45-89DE-E2428410D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7">
            <a:extLst>
              <a:ext uri="{FF2B5EF4-FFF2-40B4-BE49-F238E27FC236}">
                <a16:creationId xmlns:a16="http://schemas.microsoft.com/office/drawing/2014/main" id="{B0C7D839-60D4-A431-51DC-2C02EAA344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49A632-DC04-494A-86BE-8AA63B5501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5875" name="Rectangle 2">
            <a:extLst>
              <a:ext uri="{FF2B5EF4-FFF2-40B4-BE49-F238E27FC236}">
                <a16:creationId xmlns:a16="http://schemas.microsoft.com/office/drawing/2014/main" id="{FEEFD92D-13DE-7931-57FE-8375AAB569D9}"/>
              </a:ext>
            </a:extLst>
          </p:cNvPr>
          <p:cNvSpPr>
            <a:spLocks noGrp="1" noRot="1" noChangeAspect="1" noChangeArrowheads="1" noTextEdit="1"/>
          </p:cNvSpPr>
          <p:nvPr>
            <p:ph type="sldImg"/>
          </p:nvPr>
        </p:nvSpPr>
        <p:spPr>
          <a:ln/>
        </p:spPr>
      </p:sp>
      <p:sp>
        <p:nvSpPr>
          <p:cNvPr id="1615876" name="Rectangle 3">
            <a:extLst>
              <a:ext uri="{FF2B5EF4-FFF2-40B4-BE49-F238E27FC236}">
                <a16:creationId xmlns:a16="http://schemas.microsoft.com/office/drawing/2014/main" id="{3E57C889-FBAE-58B1-A755-D8503D2FE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7523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7">
            <a:extLst>
              <a:ext uri="{FF2B5EF4-FFF2-40B4-BE49-F238E27FC236}">
                <a16:creationId xmlns:a16="http://schemas.microsoft.com/office/drawing/2014/main" id="{FDECA6BA-88E9-0A30-CED9-45976231B9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E82CE0-8E8F-46E1-9BA9-B66349906A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1283" name="Rectangle 2">
            <a:extLst>
              <a:ext uri="{FF2B5EF4-FFF2-40B4-BE49-F238E27FC236}">
                <a16:creationId xmlns:a16="http://schemas.microsoft.com/office/drawing/2014/main" id="{DE578B2A-D414-0084-D8E1-E27CA5F325E2}"/>
              </a:ext>
            </a:extLst>
          </p:cNvPr>
          <p:cNvSpPr>
            <a:spLocks noGrp="1" noRot="1" noChangeAspect="1" noChangeArrowheads="1" noTextEdit="1"/>
          </p:cNvSpPr>
          <p:nvPr>
            <p:ph type="sldImg"/>
          </p:nvPr>
        </p:nvSpPr>
        <p:spPr>
          <a:ln/>
        </p:spPr>
      </p:sp>
      <p:sp>
        <p:nvSpPr>
          <p:cNvPr id="1121284" name="Rectangle 3">
            <a:extLst>
              <a:ext uri="{FF2B5EF4-FFF2-40B4-BE49-F238E27FC236}">
                <a16:creationId xmlns:a16="http://schemas.microsoft.com/office/drawing/2014/main" id="{D6B26574-CBC6-9FAA-C183-5D22852B6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01451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7">
            <a:extLst>
              <a:ext uri="{FF2B5EF4-FFF2-40B4-BE49-F238E27FC236}">
                <a16:creationId xmlns:a16="http://schemas.microsoft.com/office/drawing/2014/main" id="{A320F806-1635-C5EE-03A3-0BFEF2C2D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A6D6E1-2CC2-47D0-B5B2-8FCE63A1D4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2547" name="Rectangle 2">
            <a:extLst>
              <a:ext uri="{FF2B5EF4-FFF2-40B4-BE49-F238E27FC236}">
                <a16:creationId xmlns:a16="http://schemas.microsoft.com/office/drawing/2014/main" id="{A77EE746-E7CA-683E-5CE9-A0F73BF0D7BB}"/>
              </a:ext>
            </a:extLst>
          </p:cNvPr>
          <p:cNvSpPr>
            <a:spLocks noGrp="1" noRot="1" noChangeAspect="1" noChangeArrowheads="1" noTextEdit="1"/>
          </p:cNvSpPr>
          <p:nvPr>
            <p:ph type="sldImg"/>
          </p:nvPr>
        </p:nvSpPr>
        <p:spPr>
          <a:ln/>
        </p:spPr>
      </p:sp>
      <p:sp>
        <p:nvSpPr>
          <p:cNvPr id="1132548" name="Rectangle 3">
            <a:extLst>
              <a:ext uri="{FF2B5EF4-FFF2-40B4-BE49-F238E27FC236}">
                <a16:creationId xmlns:a16="http://schemas.microsoft.com/office/drawing/2014/main" id="{E8F8AABE-3167-F70C-3A2E-89277BA023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5881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7">
            <a:extLst>
              <a:ext uri="{FF2B5EF4-FFF2-40B4-BE49-F238E27FC236}">
                <a16:creationId xmlns:a16="http://schemas.microsoft.com/office/drawing/2014/main" id="{54763F1D-9490-23AD-B413-F5DB4FCAB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EA4D17-86F4-4438-9BB9-BF43650CBB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4611" name="Rectangle 2">
            <a:extLst>
              <a:ext uri="{FF2B5EF4-FFF2-40B4-BE49-F238E27FC236}">
                <a16:creationId xmlns:a16="http://schemas.microsoft.com/office/drawing/2014/main" id="{D9CC3E1A-5B58-8596-6CE9-CDDEC3EAFE58}"/>
              </a:ext>
            </a:extLst>
          </p:cNvPr>
          <p:cNvSpPr>
            <a:spLocks noGrp="1" noRot="1" noChangeAspect="1" noChangeArrowheads="1" noTextEdit="1"/>
          </p:cNvSpPr>
          <p:nvPr>
            <p:ph type="sldImg"/>
          </p:nvPr>
        </p:nvSpPr>
        <p:spPr>
          <a:ln/>
        </p:spPr>
      </p:sp>
      <p:sp>
        <p:nvSpPr>
          <p:cNvPr id="1604612" name="Rectangle 3">
            <a:extLst>
              <a:ext uri="{FF2B5EF4-FFF2-40B4-BE49-F238E27FC236}">
                <a16:creationId xmlns:a16="http://schemas.microsoft.com/office/drawing/2014/main" id="{9B0886FE-36D2-B0A3-22D1-FB5A4CF251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7">
            <a:extLst>
              <a:ext uri="{FF2B5EF4-FFF2-40B4-BE49-F238E27FC236}">
                <a16:creationId xmlns:a16="http://schemas.microsoft.com/office/drawing/2014/main" id="{E85F76BD-B7ED-C9B0-309D-6657D37D28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BDB637-830D-4670-8B52-B2DD62B24D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9715" name="Rectangle 2">
            <a:extLst>
              <a:ext uri="{FF2B5EF4-FFF2-40B4-BE49-F238E27FC236}">
                <a16:creationId xmlns:a16="http://schemas.microsoft.com/office/drawing/2014/main" id="{2C2B89E6-7BE4-D2C2-FC53-2ABFC86192E0}"/>
              </a:ext>
            </a:extLst>
          </p:cNvPr>
          <p:cNvSpPr>
            <a:spLocks noGrp="1" noRot="1" noChangeAspect="1" noChangeArrowheads="1" noTextEdit="1"/>
          </p:cNvSpPr>
          <p:nvPr>
            <p:ph type="sldImg"/>
          </p:nvPr>
        </p:nvSpPr>
        <p:spPr>
          <a:ln/>
        </p:spPr>
      </p:sp>
      <p:sp>
        <p:nvSpPr>
          <p:cNvPr id="1139716" name="Rectangle 3">
            <a:extLst>
              <a:ext uri="{FF2B5EF4-FFF2-40B4-BE49-F238E27FC236}">
                <a16:creationId xmlns:a16="http://schemas.microsoft.com/office/drawing/2014/main" id="{5890A71E-6E8C-CEBD-9865-071C97A144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7">
            <a:extLst>
              <a:ext uri="{FF2B5EF4-FFF2-40B4-BE49-F238E27FC236}">
                <a16:creationId xmlns:a16="http://schemas.microsoft.com/office/drawing/2014/main" id="{FD1581C3-9756-B125-AFD7-632429C8B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D275CD-3C12-4403-9BA3-5E9BD6ECE2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0739" name="Rectangle 2">
            <a:extLst>
              <a:ext uri="{FF2B5EF4-FFF2-40B4-BE49-F238E27FC236}">
                <a16:creationId xmlns:a16="http://schemas.microsoft.com/office/drawing/2014/main" id="{B0892B78-9795-B226-05BD-87BA70809C52}"/>
              </a:ext>
            </a:extLst>
          </p:cNvPr>
          <p:cNvSpPr>
            <a:spLocks noGrp="1" noRot="1" noChangeAspect="1" noChangeArrowheads="1" noTextEdit="1"/>
          </p:cNvSpPr>
          <p:nvPr>
            <p:ph type="sldImg"/>
          </p:nvPr>
        </p:nvSpPr>
        <p:spPr>
          <a:ln/>
        </p:spPr>
      </p:sp>
      <p:sp>
        <p:nvSpPr>
          <p:cNvPr id="1140740" name="Rectangle 3">
            <a:extLst>
              <a:ext uri="{FF2B5EF4-FFF2-40B4-BE49-F238E27FC236}">
                <a16:creationId xmlns:a16="http://schemas.microsoft.com/office/drawing/2014/main" id="{D7AEE97C-58C3-AAF4-5A71-8644AD72E9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7">
            <a:extLst>
              <a:ext uri="{FF2B5EF4-FFF2-40B4-BE49-F238E27FC236}">
                <a16:creationId xmlns:a16="http://schemas.microsoft.com/office/drawing/2014/main" id="{4A2D13A7-0C17-328E-AB67-6EB3FF0A9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886D41-4A10-4CFA-B47A-D7E349AD05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2787" name="Rectangle 2">
            <a:extLst>
              <a:ext uri="{FF2B5EF4-FFF2-40B4-BE49-F238E27FC236}">
                <a16:creationId xmlns:a16="http://schemas.microsoft.com/office/drawing/2014/main" id="{622C8402-09E4-BB4E-B0BD-7BF0C1E1713F}"/>
              </a:ext>
            </a:extLst>
          </p:cNvPr>
          <p:cNvSpPr>
            <a:spLocks noGrp="1" noRot="1" noChangeAspect="1" noChangeArrowheads="1" noTextEdit="1"/>
          </p:cNvSpPr>
          <p:nvPr>
            <p:ph type="sldImg"/>
          </p:nvPr>
        </p:nvSpPr>
        <p:spPr>
          <a:ln/>
        </p:spPr>
      </p:sp>
      <p:sp>
        <p:nvSpPr>
          <p:cNvPr id="1142788" name="Rectangle 3">
            <a:extLst>
              <a:ext uri="{FF2B5EF4-FFF2-40B4-BE49-F238E27FC236}">
                <a16:creationId xmlns:a16="http://schemas.microsoft.com/office/drawing/2014/main" id="{0C170FC4-C275-DBAA-B40A-C2D91F6013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7">
            <a:extLst>
              <a:ext uri="{FF2B5EF4-FFF2-40B4-BE49-F238E27FC236}">
                <a16:creationId xmlns:a16="http://schemas.microsoft.com/office/drawing/2014/main" id="{A320F806-1635-C5EE-03A3-0BFEF2C2D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A6D6E1-2CC2-47D0-B5B2-8FCE63A1D4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2547" name="Rectangle 2">
            <a:extLst>
              <a:ext uri="{FF2B5EF4-FFF2-40B4-BE49-F238E27FC236}">
                <a16:creationId xmlns:a16="http://schemas.microsoft.com/office/drawing/2014/main" id="{A77EE746-E7CA-683E-5CE9-A0F73BF0D7BB}"/>
              </a:ext>
            </a:extLst>
          </p:cNvPr>
          <p:cNvSpPr>
            <a:spLocks noGrp="1" noRot="1" noChangeAspect="1" noChangeArrowheads="1" noTextEdit="1"/>
          </p:cNvSpPr>
          <p:nvPr>
            <p:ph type="sldImg"/>
          </p:nvPr>
        </p:nvSpPr>
        <p:spPr>
          <a:ln/>
        </p:spPr>
      </p:sp>
      <p:sp>
        <p:nvSpPr>
          <p:cNvPr id="1132548" name="Rectangle 3">
            <a:extLst>
              <a:ext uri="{FF2B5EF4-FFF2-40B4-BE49-F238E27FC236}">
                <a16:creationId xmlns:a16="http://schemas.microsoft.com/office/drawing/2014/main" id="{E8F8AABE-3167-F70C-3A2E-89277BA023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a:extLst>
              <a:ext uri="{FF2B5EF4-FFF2-40B4-BE49-F238E27FC236}">
                <a16:creationId xmlns:a16="http://schemas.microsoft.com/office/drawing/2014/main" id="{CA4739FB-473C-EF1F-44A3-BFE91FBFB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937D70-567F-404C-9143-923BFF46D0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7667" name="Rectangle 2">
            <a:extLst>
              <a:ext uri="{FF2B5EF4-FFF2-40B4-BE49-F238E27FC236}">
                <a16:creationId xmlns:a16="http://schemas.microsoft.com/office/drawing/2014/main" id="{235BF705-A238-5049-A34A-438EBE176A39}"/>
              </a:ext>
            </a:extLst>
          </p:cNvPr>
          <p:cNvSpPr>
            <a:spLocks noGrp="1" noRot="1" noChangeAspect="1" noChangeArrowheads="1" noTextEdit="1"/>
          </p:cNvSpPr>
          <p:nvPr>
            <p:ph type="sldImg"/>
          </p:nvPr>
        </p:nvSpPr>
        <p:spPr>
          <a:ln/>
        </p:spPr>
      </p:sp>
      <p:sp>
        <p:nvSpPr>
          <p:cNvPr id="1137668" name="Rectangle 3">
            <a:extLst>
              <a:ext uri="{FF2B5EF4-FFF2-40B4-BE49-F238E27FC236}">
                <a16:creationId xmlns:a16="http://schemas.microsoft.com/office/drawing/2014/main" id="{DF1B47B6-78E7-ABA2-AA9A-BD1C2EF7B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7">
            <a:extLst>
              <a:ext uri="{FF2B5EF4-FFF2-40B4-BE49-F238E27FC236}">
                <a16:creationId xmlns:a16="http://schemas.microsoft.com/office/drawing/2014/main" id="{7F8252AC-C09E-4824-6C3D-C32F150B71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055297-1DA3-496B-98EB-D8420B4E73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7123" name="Rectangle 2">
            <a:extLst>
              <a:ext uri="{FF2B5EF4-FFF2-40B4-BE49-F238E27FC236}">
                <a16:creationId xmlns:a16="http://schemas.microsoft.com/office/drawing/2014/main" id="{9DAF1AD8-68D5-D4E4-FDCC-0DE92B4D0984}"/>
              </a:ext>
            </a:extLst>
          </p:cNvPr>
          <p:cNvSpPr>
            <a:spLocks noGrp="1" noRot="1" noChangeAspect="1" noChangeArrowheads="1" noTextEdit="1"/>
          </p:cNvSpPr>
          <p:nvPr>
            <p:ph type="sldImg"/>
          </p:nvPr>
        </p:nvSpPr>
        <p:spPr>
          <a:ln/>
        </p:spPr>
      </p:sp>
      <p:sp>
        <p:nvSpPr>
          <p:cNvPr id="1157124" name="Rectangle 3">
            <a:extLst>
              <a:ext uri="{FF2B5EF4-FFF2-40B4-BE49-F238E27FC236}">
                <a16:creationId xmlns:a16="http://schemas.microsoft.com/office/drawing/2014/main" id="{A1E7AE00-D7F9-6CFE-C279-5A2CAC1BF7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7">
            <a:extLst>
              <a:ext uri="{FF2B5EF4-FFF2-40B4-BE49-F238E27FC236}">
                <a16:creationId xmlns:a16="http://schemas.microsoft.com/office/drawing/2014/main" id="{2433B477-9BA0-77C0-4813-8F4BF328D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0F1EF9-D87F-4779-8E1C-D0BB7DEAAE1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9411" name="Rectangle 2">
            <a:extLst>
              <a:ext uri="{FF2B5EF4-FFF2-40B4-BE49-F238E27FC236}">
                <a16:creationId xmlns:a16="http://schemas.microsoft.com/office/drawing/2014/main" id="{05EFE5B4-0822-A79D-469C-D838F62D8405}"/>
              </a:ext>
            </a:extLst>
          </p:cNvPr>
          <p:cNvSpPr>
            <a:spLocks noGrp="1" noRot="1" noChangeAspect="1" noChangeArrowheads="1" noTextEdit="1"/>
          </p:cNvSpPr>
          <p:nvPr>
            <p:ph type="sldImg"/>
          </p:nvPr>
        </p:nvSpPr>
        <p:spPr>
          <a:ln/>
        </p:spPr>
      </p:sp>
      <p:sp>
        <p:nvSpPr>
          <p:cNvPr id="1169412" name="Rectangle 3">
            <a:extLst>
              <a:ext uri="{FF2B5EF4-FFF2-40B4-BE49-F238E27FC236}">
                <a16:creationId xmlns:a16="http://schemas.microsoft.com/office/drawing/2014/main" id="{F0A3E529-7C05-0A31-D556-690646827F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C7B21CD7-1901-6D3B-57B1-D8E63B7976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3971EC-B81D-447C-BDD3-D037B754AE3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0195" name="Rectangle 2">
            <a:extLst>
              <a:ext uri="{FF2B5EF4-FFF2-40B4-BE49-F238E27FC236}">
                <a16:creationId xmlns:a16="http://schemas.microsoft.com/office/drawing/2014/main" id="{B2B13FC0-B496-C9D1-5094-1D288FC0EEE5}"/>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02BEB780-CB66-C458-554D-85BE4C18C1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7">
            <a:extLst>
              <a:ext uri="{FF2B5EF4-FFF2-40B4-BE49-F238E27FC236}">
                <a16:creationId xmlns:a16="http://schemas.microsoft.com/office/drawing/2014/main" id="{AC199E5F-3EEA-A1DE-52D5-0D2EE0EAD8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09B249-4DF6-4203-B9BE-B5F77D1D90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6099" name="Rectangle 2">
            <a:extLst>
              <a:ext uri="{FF2B5EF4-FFF2-40B4-BE49-F238E27FC236}">
                <a16:creationId xmlns:a16="http://schemas.microsoft.com/office/drawing/2014/main" id="{33FD022E-8DC7-273D-B771-0C2D83E01FCD}"/>
              </a:ext>
            </a:extLst>
          </p:cNvPr>
          <p:cNvSpPr>
            <a:spLocks noGrp="1" noRot="1" noChangeAspect="1" noChangeArrowheads="1" noTextEdit="1"/>
          </p:cNvSpPr>
          <p:nvPr>
            <p:ph type="sldImg"/>
          </p:nvPr>
        </p:nvSpPr>
        <p:spPr>
          <a:ln/>
        </p:spPr>
      </p:sp>
      <p:sp>
        <p:nvSpPr>
          <p:cNvPr id="1156100" name="Rectangle 3">
            <a:extLst>
              <a:ext uri="{FF2B5EF4-FFF2-40B4-BE49-F238E27FC236}">
                <a16:creationId xmlns:a16="http://schemas.microsoft.com/office/drawing/2014/main" id="{77E4A180-8BD3-21E5-849B-7CCAAA8A70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7">
            <a:extLst>
              <a:ext uri="{FF2B5EF4-FFF2-40B4-BE49-F238E27FC236}">
                <a16:creationId xmlns:a16="http://schemas.microsoft.com/office/drawing/2014/main" id="{DB80F9A4-15CA-5AEA-8FA5-F5B174B1F3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F398E7-7552-4122-9AE0-5BD9E4ABD4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8147" name="Rectangle 2">
            <a:extLst>
              <a:ext uri="{FF2B5EF4-FFF2-40B4-BE49-F238E27FC236}">
                <a16:creationId xmlns:a16="http://schemas.microsoft.com/office/drawing/2014/main" id="{55570F06-E2C9-F16A-55E9-DA07864E4298}"/>
              </a:ext>
            </a:extLst>
          </p:cNvPr>
          <p:cNvSpPr>
            <a:spLocks noGrp="1" noRot="1" noChangeAspect="1" noChangeArrowheads="1" noTextEdit="1"/>
          </p:cNvSpPr>
          <p:nvPr>
            <p:ph type="sldImg"/>
          </p:nvPr>
        </p:nvSpPr>
        <p:spPr>
          <a:ln/>
        </p:spPr>
      </p:sp>
      <p:sp>
        <p:nvSpPr>
          <p:cNvPr id="1158148" name="Rectangle 3">
            <a:extLst>
              <a:ext uri="{FF2B5EF4-FFF2-40B4-BE49-F238E27FC236}">
                <a16:creationId xmlns:a16="http://schemas.microsoft.com/office/drawing/2014/main" id="{ADD8C8CB-FA47-276D-734A-D02C5B7E21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Rectangle 7">
            <a:extLst>
              <a:ext uri="{FF2B5EF4-FFF2-40B4-BE49-F238E27FC236}">
                <a16:creationId xmlns:a16="http://schemas.microsoft.com/office/drawing/2014/main" id="{35FBE973-74EB-D422-5667-DC0ECD675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4C82F6-26CB-40A8-B1E2-8C5CFA3F4C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8707" name="Rectangle 2">
            <a:extLst>
              <a:ext uri="{FF2B5EF4-FFF2-40B4-BE49-F238E27FC236}">
                <a16:creationId xmlns:a16="http://schemas.microsoft.com/office/drawing/2014/main" id="{543D3B50-862A-5881-3B97-E903DA4AA36A}"/>
              </a:ext>
            </a:extLst>
          </p:cNvPr>
          <p:cNvSpPr>
            <a:spLocks noGrp="1" noRot="1" noChangeAspect="1" noChangeArrowheads="1" noTextEdit="1"/>
          </p:cNvSpPr>
          <p:nvPr>
            <p:ph type="sldImg"/>
          </p:nvPr>
        </p:nvSpPr>
        <p:spPr>
          <a:ln/>
        </p:spPr>
      </p:sp>
      <p:sp>
        <p:nvSpPr>
          <p:cNvPr id="1608708" name="Rectangle 3">
            <a:extLst>
              <a:ext uri="{FF2B5EF4-FFF2-40B4-BE49-F238E27FC236}">
                <a16:creationId xmlns:a16="http://schemas.microsoft.com/office/drawing/2014/main" id="{EECF91B8-2B46-8A49-0F8B-E9050F1998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7">
            <a:extLst>
              <a:ext uri="{FF2B5EF4-FFF2-40B4-BE49-F238E27FC236}">
                <a16:creationId xmlns:a16="http://schemas.microsoft.com/office/drawing/2014/main" id="{B0E8F784-1435-5878-9264-897284786A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55E4CF-1F77-461E-A275-98CF1B8E6B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3267" name="Rectangle 2">
            <a:extLst>
              <a:ext uri="{FF2B5EF4-FFF2-40B4-BE49-F238E27FC236}">
                <a16:creationId xmlns:a16="http://schemas.microsoft.com/office/drawing/2014/main" id="{C15600C5-15D7-306D-3AB9-9991CC96ACB2}"/>
              </a:ext>
            </a:extLst>
          </p:cNvPr>
          <p:cNvSpPr>
            <a:spLocks noGrp="1" noRot="1" noChangeAspect="1" noChangeArrowheads="1" noTextEdit="1"/>
          </p:cNvSpPr>
          <p:nvPr>
            <p:ph type="sldImg"/>
          </p:nvPr>
        </p:nvSpPr>
        <p:spPr>
          <a:ln/>
        </p:spPr>
      </p:sp>
      <p:sp>
        <p:nvSpPr>
          <p:cNvPr id="1163268" name="Rectangle 3">
            <a:extLst>
              <a:ext uri="{FF2B5EF4-FFF2-40B4-BE49-F238E27FC236}">
                <a16:creationId xmlns:a16="http://schemas.microsoft.com/office/drawing/2014/main" id="{4517A353-F566-8790-A1C3-BD4960A02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7">
            <a:extLst>
              <a:ext uri="{FF2B5EF4-FFF2-40B4-BE49-F238E27FC236}">
                <a16:creationId xmlns:a16="http://schemas.microsoft.com/office/drawing/2014/main" id="{EB3F69A0-DCCB-1A31-4728-E76FD587A0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4384F5-904C-4774-AA9C-524176B54C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4291" name="Rectangle 2">
            <a:extLst>
              <a:ext uri="{FF2B5EF4-FFF2-40B4-BE49-F238E27FC236}">
                <a16:creationId xmlns:a16="http://schemas.microsoft.com/office/drawing/2014/main" id="{4D1A140B-8C60-7EA1-32BE-E0B47D17BAF7}"/>
              </a:ext>
            </a:extLst>
          </p:cNvPr>
          <p:cNvSpPr>
            <a:spLocks noGrp="1" noRot="1" noChangeAspect="1" noChangeArrowheads="1" noTextEdit="1"/>
          </p:cNvSpPr>
          <p:nvPr>
            <p:ph type="sldImg"/>
          </p:nvPr>
        </p:nvSpPr>
        <p:spPr>
          <a:ln/>
        </p:spPr>
      </p:sp>
      <p:sp>
        <p:nvSpPr>
          <p:cNvPr id="1164292" name="Rectangle 3">
            <a:extLst>
              <a:ext uri="{FF2B5EF4-FFF2-40B4-BE49-F238E27FC236}">
                <a16:creationId xmlns:a16="http://schemas.microsoft.com/office/drawing/2014/main" id="{C8843771-03B0-C0CF-D284-90748A02D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7">
            <a:extLst>
              <a:ext uri="{FF2B5EF4-FFF2-40B4-BE49-F238E27FC236}">
                <a16:creationId xmlns:a16="http://schemas.microsoft.com/office/drawing/2014/main" id="{DBB34A92-A08B-D417-1CD8-135DD69592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D12206-9717-4644-B6B1-482BA20355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5315" name="Rectangle 2">
            <a:extLst>
              <a:ext uri="{FF2B5EF4-FFF2-40B4-BE49-F238E27FC236}">
                <a16:creationId xmlns:a16="http://schemas.microsoft.com/office/drawing/2014/main" id="{55E3925E-75BB-5B8E-EC9C-8564DE1437B2}"/>
              </a:ext>
            </a:extLst>
          </p:cNvPr>
          <p:cNvSpPr>
            <a:spLocks noGrp="1" noRot="1" noChangeAspect="1" noChangeArrowheads="1" noTextEdit="1"/>
          </p:cNvSpPr>
          <p:nvPr>
            <p:ph type="sldImg"/>
          </p:nvPr>
        </p:nvSpPr>
        <p:spPr>
          <a:ln/>
        </p:spPr>
      </p:sp>
      <p:sp>
        <p:nvSpPr>
          <p:cNvPr id="1165316" name="Rectangle 3">
            <a:extLst>
              <a:ext uri="{FF2B5EF4-FFF2-40B4-BE49-F238E27FC236}">
                <a16:creationId xmlns:a16="http://schemas.microsoft.com/office/drawing/2014/main" id="{211B5FF7-1C57-08A1-65FC-EDAF622193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7">
            <a:extLst>
              <a:ext uri="{FF2B5EF4-FFF2-40B4-BE49-F238E27FC236}">
                <a16:creationId xmlns:a16="http://schemas.microsoft.com/office/drawing/2014/main" id="{8E166B54-4008-1CD9-39FA-330AEE2985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EB4E6-0C01-4580-AA14-AFDF7F9C98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6339" name="Rectangle 2">
            <a:extLst>
              <a:ext uri="{FF2B5EF4-FFF2-40B4-BE49-F238E27FC236}">
                <a16:creationId xmlns:a16="http://schemas.microsoft.com/office/drawing/2014/main" id="{EEAB7F84-93A1-8CC3-AB0F-2EDCB08FCD83}"/>
              </a:ext>
            </a:extLst>
          </p:cNvPr>
          <p:cNvSpPr>
            <a:spLocks noGrp="1" noRot="1" noChangeAspect="1" noChangeArrowheads="1" noTextEdit="1"/>
          </p:cNvSpPr>
          <p:nvPr>
            <p:ph type="sldImg"/>
          </p:nvPr>
        </p:nvSpPr>
        <p:spPr>
          <a:ln/>
        </p:spPr>
      </p:sp>
      <p:sp>
        <p:nvSpPr>
          <p:cNvPr id="1166340" name="Rectangle 3">
            <a:extLst>
              <a:ext uri="{FF2B5EF4-FFF2-40B4-BE49-F238E27FC236}">
                <a16:creationId xmlns:a16="http://schemas.microsoft.com/office/drawing/2014/main" id="{B42801DB-71D8-0BEF-9302-E02ECB2FA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7">
            <a:extLst>
              <a:ext uri="{FF2B5EF4-FFF2-40B4-BE49-F238E27FC236}">
                <a16:creationId xmlns:a16="http://schemas.microsoft.com/office/drawing/2014/main" id="{46AC1D42-58D1-011C-FBD4-F89DEC7B9F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265F06-AFB5-444C-AB83-C70CFC1902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7363" name="Rectangle 2">
            <a:extLst>
              <a:ext uri="{FF2B5EF4-FFF2-40B4-BE49-F238E27FC236}">
                <a16:creationId xmlns:a16="http://schemas.microsoft.com/office/drawing/2014/main" id="{6A518DC6-A940-77A3-7657-7BA4DFDDA567}"/>
              </a:ext>
            </a:extLst>
          </p:cNvPr>
          <p:cNvSpPr>
            <a:spLocks noGrp="1" noRot="1" noChangeAspect="1" noChangeArrowheads="1" noTextEdit="1"/>
          </p:cNvSpPr>
          <p:nvPr>
            <p:ph type="sldImg"/>
          </p:nvPr>
        </p:nvSpPr>
        <p:spPr>
          <a:ln/>
        </p:spPr>
      </p:sp>
      <p:sp>
        <p:nvSpPr>
          <p:cNvPr id="1167364" name="Rectangle 3">
            <a:extLst>
              <a:ext uri="{FF2B5EF4-FFF2-40B4-BE49-F238E27FC236}">
                <a16:creationId xmlns:a16="http://schemas.microsoft.com/office/drawing/2014/main" id="{CC5D58E8-0B4E-E703-7F8E-24CD7E62F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7">
            <a:extLst>
              <a:ext uri="{FF2B5EF4-FFF2-40B4-BE49-F238E27FC236}">
                <a16:creationId xmlns:a16="http://schemas.microsoft.com/office/drawing/2014/main" id="{D95128A4-58C5-83DC-F98F-A598B628BF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1BA784-6B0E-4806-B21D-501618E5A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8387" name="Rectangle 2">
            <a:extLst>
              <a:ext uri="{FF2B5EF4-FFF2-40B4-BE49-F238E27FC236}">
                <a16:creationId xmlns:a16="http://schemas.microsoft.com/office/drawing/2014/main" id="{85EB785D-A2EC-F11D-4934-1FB5CA9190BD}"/>
              </a:ext>
            </a:extLst>
          </p:cNvPr>
          <p:cNvSpPr>
            <a:spLocks noGrp="1" noRot="1" noChangeAspect="1" noChangeArrowheads="1" noTextEdit="1"/>
          </p:cNvSpPr>
          <p:nvPr>
            <p:ph type="sldImg"/>
          </p:nvPr>
        </p:nvSpPr>
        <p:spPr>
          <a:ln/>
        </p:spPr>
      </p:sp>
      <p:sp>
        <p:nvSpPr>
          <p:cNvPr id="1168388" name="Rectangle 3">
            <a:extLst>
              <a:ext uri="{FF2B5EF4-FFF2-40B4-BE49-F238E27FC236}">
                <a16:creationId xmlns:a16="http://schemas.microsoft.com/office/drawing/2014/main" id="{E34E8191-5BB4-46C3-65E9-8BD140A86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7">
            <a:extLst>
              <a:ext uri="{FF2B5EF4-FFF2-40B4-BE49-F238E27FC236}">
                <a16:creationId xmlns:a16="http://schemas.microsoft.com/office/drawing/2014/main" id="{8C271A91-A5A5-AD64-DD8C-FD1DF5E36E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D7630B-26F3-4AF9-AC89-A8F10FD8B7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3571" name="Rectangle 2">
            <a:extLst>
              <a:ext uri="{FF2B5EF4-FFF2-40B4-BE49-F238E27FC236}">
                <a16:creationId xmlns:a16="http://schemas.microsoft.com/office/drawing/2014/main" id="{8F74F3C1-1A1C-E7B7-9A7D-DE407DB45C88}"/>
              </a:ext>
            </a:extLst>
          </p:cNvPr>
          <p:cNvSpPr>
            <a:spLocks noGrp="1" noRot="1" noChangeAspect="1" noChangeArrowheads="1" noTextEdit="1"/>
          </p:cNvSpPr>
          <p:nvPr>
            <p:ph type="sldImg"/>
          </p:nvPr>
        </p:nvSpPr>
        <p:spPr>
          <a:ln/>
        </p:spPr>
      </p:sp>
      <p:sp>
        <p:nvSpPr>
          <p:cNvPr id="1133572" name="Rectangle 3">
            <a:extLst>
              <a:ext uri="{FF2B5EF4-FFF2-40B4-BE49-F238E27FC236}">
                <a16:creationId xmlns:a16="http://schemas.microsoft.com/office/drawing/2014/main" id="{64B4C2DC-E7D9-106D-D2E2-C7B37E1D6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7">
            <a:extLst>
              <a:ext uri="{FF2B5EF4-FFF2-40B4-BE49-F238E27FC236}">
                <a16:creationId xmlns:a16="http://schemas.microsoft.com/office/drawing/2014/main" id="{79232AE1-014C-A1E1-28AE-236D9C4C0B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EDABF9-FA58-4235-B2AD-7650B7A08E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0435" name="Rectangle 2">
            <a:extLst>
              <a:ext uri="{FF2B5EF4-FFF2-40B4-BE49-F238E27FC236}">
                <a16:creationId xmlns:a16="http://schemas.microsoft.com/office/drawing/2014/main" id="{7AA5BE66-8147-64FE-3BC1-DE5B117D1530}"/>
              </a:ext>
            </a:extLst>
          </p:cNvPr>
          <p:cNvSpPr>
            <a:spLocks noGrp="1" noRot="1" noChangeAspect="1" noChangeArrowheads="1" noTextEdit="1"/>
          </p:cNvSpPr>
          <p:nvPr>
            <p:ph type="sldImg"/>
          </p:nvPr>
        </p:nvSpPr>
        <p:spPr>
          <a:ln/>
        </p:spPr>
      </p:sp>
      <p:sp>
        <p:nvSpPr>
          <p:cNvPr id="1170436" name="Rectangle 3">
            <a:extLst>
              <a:ext uri="{FF2B5EF4-FFF2-40B4-BE49-F238E27FC236}">
                <a16:creationId xmlns:a16="http://schemas.microsoft.com/office/drawing/2014/main" id="{DCF0C554-E894-71F1-A70C-9C2E172A5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7">
            <a:extLst>
              <a:ext uri="{FF2B5EF4-FFF2-40B4-BE49-F238E27FC236}">
                <a16:creationId xmlns:a16="http://schemas.microsoft.com/office/drawing/2014/main" id="{6DC3CF4D-10B0-3BB0-A034-770349D703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7BBC32-BD66-4DD7-87B6-0386586C191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3811" name="Rectangle 2">
            <a:extLst>
              <a:ext uri="{FF2B5EF4-FFF2-40B4-BE49-F238E27FC236}">
                <a16:creationId xmlns:a16="http://schemas.microsoft.com/office/drawing/2014/main" id="{3A395981-B634-3FFA-05DB-6852D029D6FA}"/>
              </a:ext>
            </a:extLst>
          </p:cNvPr>
          <p:cNvSpPr>
            <a:spLocks noGrp="1" noRot="1" noChangeAspect="1" noChangeArrowheads="1" noTextEdit="1"/>
          </p:cNvSpPr>
          <p:nvPr>
            <p:ph type="sldImg"/>
          </p:nvPr>
        </p:nvSpPr>
        <p:spPr>
          <a:ln/>
        </p:spPr>
      </p:sp>
      <p:sp>
        <p:nvSpPr>
          <p:cNvPr id="1143812" name="Rectangle 3">
            <a:extLst>
              <a:ext uri="{FF2B5EF4-FFF2-40B4-BE49-F238E27FC236}">
                <a16:creationId xmlns:a16="http://schemas.microsoft.com/office/drawing/2014/main" id="{1FEFA84E-ED66-6CB4-EFED-63A3394EC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7">
            <a:extLst>
              <a:ext uri="{FF2B5EF4-FFF2-40B4-BE49-F238E27FC236}">
                <a16:creationId xmlns:a16="http://schemas.microsoft.com/office/drawing/2014/main" id="{4FEA3E17-C94A-5EAF-5968-66E40BAB17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C787B1-4DC6-42AC-9B40-3B708F51942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6883" name="Rectangle 2">
            <a:extLst>
              <a:ext uri="{FF2B5EF4-FFF2-40B4-BE49-F238E27FC236}">
                <a16:creationId xmlns:a16="http://schemas.microsoft.com/office/drawing/2014/main" id="{25221F4C-F1B7-8776-80D0-8AEC98EF9197}"/>
              </a:ext>
            </a:extLst>
          </p:cNvPr>
          <p:cNvSpPr>
            <a:spLocks noGrp="1" noRot="1" noChangeAspect="1" noChangeArrowheads="1" noTextEdit="1"/>
          </p:cNvSpPr>
          <p:nvPr>
            <p:ph type="sldImg"/>
          </p:nvPr>
        </p:nvSpPr>
        <p:spPr>
          <a:ln/>
        </p:spPr>
      </p:sp>
      <p:sp>
        <p:nvSpPr>
          <p:cNvPr id="1146884" name="Rectangle 3">
            <a:extLst>
              <a:ext uri="{FF2B5EF4-FFF2-40B4-BE49-F238E27FC236}">
                <a16:creationId xmlns:a16="http://schemas.microsoft.com/office/drawing/2014/main" id="{D245D7D2-3452-DD4F-5775-B58AF4AC61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7">
            <a:extLst>
              <a:ext uri="{FF2B5EF4-FFF2-40B4-BE49-F238E27FC236}">
                <a16:creationId xmlns:a16="http://schemas.microsoft.com/office/drawing/2014/main" id="{B9DEAEF0-AA4A-F024-373F-F6BE9A2E15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90B223-10B5-4A54-9B3E-9B99CE3121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0755" name="Rectangle 2">
            <a:extLst>
              <a:ext uri="{FF2B5EF4-FFF2-40B4-BE49-F238E27FC236}">
                <a16:creationId xmlns:a16="http://schemas.microsoft.com/office/drawing/2014/main" id="{6C82CE46-BF65-AC1D-E747-A05848EB93E6}"/>
              </a:ext>
            </a:extLst>
          </p:cNvPr>
          <p:cNvSpPr>
            <a:spLocks noGrp="1" noRot="1" noChangeAspect="1" noChangeArrowheads="1" noTextEdit="1"/>
          </p:cNvSpPr>
          <p:nvPr>
            <p:ph type="sldImg"/>
          </p:nvPr>
        </p:nvSpPr>
        <p:spPr>
          <a:ln/>
        </p:spPr>
      </p:sp>
      <p:sp>
        <p:nvSpPr>
          <p:cNvPr id="1610756" name="Rectangle 3">
            <a:extLst>
              <a:ext uri="{FF2B5EF4-FFF2-40B4-BE49-F238E27FC236}">
                <a16:creationId xmlns:a16="http://schemas.microsoft.com/office/drawing/2014/main" id="{8A0F8E87-140E-E8E2-1B15-FDC36034DA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2" name="Rectangle 7">
            <a:extLst>
              <a:ext uri="{FF2B5EF4-FFF2-40B4-BE49-F238E27FC236}">
                <a16:creationId xmlns:a16="http://schemas.microsoft.com/office/drawing/2014/main" id="{0BF2586F-A52A-02A1-4CBA-A5EDC5A29B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AB57E5-E41C-44FF-836E-99FFFDEFB8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2483" name="Rectangle 2">
            <a:extLst>
              <a:ext uri="{FF2B5EF4-FFF2-40B4-BE49-F238E27FC236}">
                <a16:creationId xmlns:a16="http://schemas.microsoft.com/office/drawing/2014/main" id="{9DD61277-0BBF-6111-F2F9-D8F5FB6D76BF}"/>
              </a:ext>
            </a:extLst>
          </p:cNvPr>
          <p:cNvSpPr>
            <a:spLocks noGrp="1" noRot="1" noChangeAspect="1" noChangeArrowheads="1" noTextEdit="1"/>
          </p:cNvSpPr>
          <p:nvPr>
            <p:ph type="sldImg"/>
          </p:nvPr>
        </p:nvSpPr>
        <p:spPr>
          <a:ln/>
        </p:spPr>
      </p:sp>
      <p:sp>
        <p:nvSpPr>
          <p:cNvPr id="1172484" name="Rectangle 3">
            <a:extLst>
              <a:ext uri="{FF2B5EF4-FFF2-40B4-BE49-F238E27FC236}">
                <a16:creationId xmlns:a16="http://schemas.microsoft.com/office/drawing/2014/main" id="{C9DEE4EF-3925-FA3B-98CB-05553F5914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E2DD49-12A7-93C3-A50B-D9B0DF539C5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EE61BB-7F05-44C7-9DCE-F35CDB5D488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55843" name="Rectangle 2">
            <a:extLst>
              <a:ext uri="{FF2B5EF4-FFF2-40B4-BE49-F238E27FC236}">
                <a16:creationId xmlns:a16="http://schemas.microsoft.com/office/drawing/2014/main" id="{3F54F667-C08C-B09A-452D-B9F7621B4626}"/>
              </a:ext>
            </a:extLst>
          </p:cNvPr>
          <p:cNvSpPr>
            <a:spLocks noGrp="1" noRot="1" noChangeAspect="1" noChangeArrowheads="1" noTextEdit="1"/>
          </p:cNvSpPr>
          <p:nvPr>
            <p:ph type="sldImg"/>
          </p:nvPr>
        </p:nvSpPr>
        <p:spPr>
          <a:ln/>
        </p:spPr>
      </p:sp>
      <p:sp>
        <p:nvSpPr>
          <p:cNvPr id="1955844" name="Rectangle 3">
            <a:extLst>
              <a:ext uri="{FF2B5EF4-FFF2-40B4-BE49-F238E27FC236}">
                <a16:creationId xmlns:a16="http://schemas.microsoft.com/office/drawing/2014/main" id="{C4E43049-0111-74D4-9C53-34F0BE81D7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5CA1AA-A9B6-19B6-DB7F-B6DE9FB1894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549F5F-B969-49FA-96A1-1597B13004D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8675" name="Rectangle 2">
            <a:extLst>
              <a:ext uri="{FF2B5EF4-FFF2-40B4-BE49-F238E27FC236}">
                <a16:creationId xmlns:a16="http://schemas.microsoft.com/office/drawing/2014/main" id="{5AA300E9-33C0-AF95-1B83-426BCE51168D}"/>
              </a:ext>
            </a:extLst>
          </p:cNvPr>
          <p:cNvSpPr>
            <a:spLocks noGrp="1" noRot="1" noChangeAspect="1" noChangeArrowheads="1" noTextEdit="1"/>
          </p:cNvSpPr>
          <p:nvPr>
            <p:ph type="sldImg"/>
          </p:nvPr>
        </p:nvSpPr>
        <p:spPr>
          <a:ln/>
        </p:spPr>
      </p:sp>
      <p:sp>
        <p:nvSpPr>
          <p:cNvPr id="1948676" name="Rectangle 3">
            <a:extLst>
              <a:ext uri="{FF2B5EF4-FFF2-40B4-BE49-F238E27FC236}">
                <a16:creationId xmlns:a16="http://schemas.microsoft.com/office/drawing/2014/main" id="{3DC7CED6-46B1-4125-FB7D-1427AEE9BE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E5123A-54D8-AD73-B9FB-C0E2CCD03BB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6AA536-8423-40E7-8006-F9192946774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60291" name="Rectangle 2">
            <a:extLst>
              <a:ext uri="{FF2B5EF4-FFF2-40B4-BE49-F238E27FC236}">
                <a16:creationId xmlns:a16="http://schemas.microsoft.com/office/drawing/2014/main" id="{D5CF1541-9ED3-CC1C-1BB0-7FC2F47A4A0A}"/>
              </a:ext>
            </a:extLst>
          </p:cNvPr>
          <p:cNvSpPr>
            <a:spLocks noGrp="1" noRot="1" noChangeAspect="1" noChangeArrowheads="1" noTextEdit="1"/>
          </p:cNvSpPr>
          <p:nvPr>
            <p:ph type="sldImg"/>
          </p:nvPr>
        </p:nvSpPr>
        <p:spPr>
          <a:ln/>
        </p:spPr>
      </p:sp>
      <p:sp>
        <p:nvSpPr>
          <p:cNvPr id="2060292" name="Rectangle 3">
            <a:extLst>
              <a:ext uri="{FF2B5EF4-FFF2-40B4-BE49-F238E27FC236}">
                <a16:creationId xmlns:a16="http://schemas.microsoft.com/office/drawing/2014/main" id="{7C772277-AAF3-B2D4-DA36-2F1FC4E49D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a:extLst>
              <a:ext uri="{FF2B5EF4-FFF2-40B4-BE49-F238E27FC236}">
                <a16:creationId xmlns:a16="http://schemas.microsoft.com/office/drawing/2014/main" id="{D15557C7-E250-0B4E-74F0-DE64F20766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D1A603-035B-4F09-B869-246DC69548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9475" name="Rectangle 2">
            <a:extLst>
              <a:ext uri="{FF2B5EF4-FFF2-40B4-BE49-F238E27FC236}">
                <a16:creationId xmlns:a16="http://schemas.microsoft.com/office/drawing/2014/main" id="{AA4187D8-E9BD-FF57-0C0C-A86A5EAADA1F}"/>
              </a:ext>
            </a:extLst>
          </p:cNvPr>
          <p:cNvSpPr>
            <a:spLocks noGrp="1" noRot="1" noChangeAspect="1" noChangeArrowheads="1" noTextEdit="1"/>
          </p:cNvSpPr>
          <p:nvPr>
            <p:ph type="sldImg"/>
          </p:nvPr>
        </p:nvSpPr>
        <p:spPr>
          <a:ln/>
        </p:spPr>
      </p:sp>
      <p:sp>
        <p:nvSpPr>
          <p:cNvPr id="1129476" name="Rectangle 3">
            <a:extLst>
              <a:ext uri="{FF2B5EF4-FFF2-40B4-BE49-F238E27FC236}">
                <a16:creationId xmlns:a16="http://schemas.microsoft.com/office/drawing/2014/main" id="{3F30AA9B-AC08-AE45-89DE-E2428410D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394970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7">
            <a:extLst>
              <a:ext uri="{FF2B5EF4-FFF2-40B4-BE49-F238E27FC236}">
                <a16:creationId xmlns:a16="http://schemas.microsoft.com/office/drawing/2014/main" id="{8DF150E6-9E59-9B23-7143-C3B4E997FA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583CC2-4469-443F-8AF0-15FEAB2370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4595" name="Rectangle 2">
            <a:extLst>
              <a:ext uri="{FF2B5EF4-FFF2-40B4-BE49-F238E27FC236}">
                <a16:creationId xmlns:a16="http://schemas.microsoft.com/office/drawing/2014/main" id="{77ABA2BA-E680-6D81-34F8-C006B1602571}"/>
              </a:ext>
            </a:extLst>
          </p:cNvPr>
          <p:cNvSpPr>
            <a:spLocks noGrp="1" noRot="1" noChangeAspect="1" noChangeArrowheads="1" noTextEdit="1"/>
          </p:cNvSpPr>
          <p:nvPr>
            <p:ph type="sldImg"/>
          </p:nvPr>
        </p:nvSpPr>
        <p:spPr>
          <a:ln/>
        </p:spPr>
      </p:sp>
      <p:sp>
        <p:nvSpPr>
          <p:cNvPr id="1134596" name="Rectangle 3">
            <a:extLst>
              <a:ext uri="{FF2B5EF4-FFF2-40B4-BE49-F238E27FC236}">
                <a16:creationId xmlns:a16="http://schemas.microsoft.com/office/drawing/2014/main" id="{73B7E202-3566-F7B6-9952-8EA12BA224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7">
            <a:extLst>
              <a:ext uri="{FF2B5EF4-FFF2-40B4-BE49-F238E27FC236}">
                <a16:creationId xmlns:a16="http://schemas.microsoft.com/office/drawing/2014/main" id="{FDECA6BA-88E9-0A30-CED9-45976231B9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E82CE0-8E8F-46E1-9BA9-B66349906A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1283" name="Rectangle 2">
            <a:extLst>
              <a:ext uri="{FF2B5EF4-FFF2-40B4-BE49-F238E27FC236}">
                <a16:creationId xmlns:a16="http://schemas.microsoft.com/office/drawing/2014/main" id="{DE578B2A-D414-0084-D8E1-E27CA5F325E2}"/>
              </a:ext>
            </a:extLst>
          </p:cNvPr>
          <p:cNvSpPr>
            <a:spLocks noGrp="1" noRot="1" noChangeAspect="1" noChangeArrowheads="1" noTextEdit="1"/>
          </p:cNvSpPr>
          <p:nvPr>
            <p:ph type="sldImg"/>
          </p:nvPr>
        </p:nvSpPr>
        <p:spPr>
          <a:ln/>
        </p:spPr>
      </p:sp>
      <p:sp>
        <p:nvSpPr>
          <p:cNvPr id="1121284" name="Rectangle 3">
            <a:extLst>
              <a:ext uri="{FF2B5EF4-FFF2-40B4-BE49-F238E27FC236}">
                <a16:creationId xmlns:a16="http://schemas.microsoft.com/office/drawing/2014/main" id="{D6B26574-CBC6-9FAA-C183-5D22852B6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189123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Rectangle 7">
            <a:extLst>
              <a:ext uri="{FF2B5EF4-FFF2-40B4-BE49-F238E27FC236}">
                <a16:creationId xmlns:a16="http://schemas.microsoft.com/office/drawing/2014/main" id="{9F317792-B168-A7FC-BC9E-1ACDE05AB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32B5D1-AAE2-4A0B-BF77-97C5F1B674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1539" name="Rectangle 2">
            <a:extLst>
              <a:ext uri="{FF2B5EF4-FFF2-40B4-BE49-F238E27FC236}">
                <a16:creationId xmlns:a16="http://schemas.microsoft.com/office/drawing/2014/main" id="{DC9D9291-4CC1-39D6-E8EE-A847D0D195B3}"/>
              </a:ext>
            </a:extLst>
          </p:cNvPr>
          <p:cNvSpPr>
            <a:spLocks noGrp="1" noRot="1" noChangeAspect="1" noChangeArrowheads="1" noTextEdit="1"/>
          </p:cNvSpPr>
          <p:nvPr>
            <p:ph type="sldImg"/>
          </p:nvPr>
        </p:nvSpPr>
        <p:spPr>
          <a:ln/>
        </p:spPr>
      </p:sp>
      <p:sp>
        <p:nvSpPr>
          <p:cNvPr id="1601540" name="Rectangle 3">
            <a:extLst>
              <a:ext uri="{FF2B5EF4-FFF2-40B4-BE49-F238E27FC236}">
                <a16:creationId xmlns:a16="http://schemas.microsoft.com/office/drawing/2014/main" id="{15BC652A-8D60-B3B8-89C5-0A7949A7A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87143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CFADA2-9784-20AE-86B3-E49F07E448B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AF558F-70FA-4A2F-A1FE-5686FAC89C2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7411" name="Rectangle 2">
            <a:extLst>
              <a:ext uri="{FF2B5EF4-FFF2-40B4-BE49-F238E27FC236}">
                <a16:creationId xmlns:a16="http://schemas.microsoft.com/office/drawing/2014/main" id="{3F5C46E6-B607-2E67-102C-A8C0C42761D6}"/>
              </a:ext>
            </a:extLst>
          </p:cNvPr>
          <p:cNvSpPr>
            <a:spLocks noGrp="1" noRot="1" noChangeAspect="1" noChangeArrowheads="1" noTextEdit="1"/>
          </p:cNvSpPr>
          <p:nvPr>
            <p:ph type="sldImg"/>
          </p:nvPr>
        </p:nvSpPr>
        <p:spPr>
          <a:ln/>
        </p:spPr>
      </p:sp>
      <p:sp>
        <p:nvSpPr>
          <p:cNvPr id="1937412" name="Rectangle 3">
            <a:extLst>
              <a:ext uri="{FF2B5EF4-FFF2-40B4-BE49-F238E27FC236}">
                <a16:creationId xmlns:a16="http://schemas.microsoft.com/office/drawing/2014/main" id="{21E0CDE7-5241-EA0B-CD5C-A50FFEEB18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0E459A-652F-D7B9-A63A-7B53A0A7558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B30412-9D0E-4C71-B2CC-9D0505B5A03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5363" name="Rectangle 2">
            <a:extLst>
              <a:ext uri="{FF2B5EF4-FFF2-40B4-BE49-F238E27FC236}">
                <a16:creationId xmlns:a16="http://schemas.microsoft.com/office/drawing/2014/main" id="{FA28FCD2-AB4F-A3BF-A4A5-43385DE9449F}"/>
              </a:ext>
            </a:extLst>
          </p:cNvPr>
          <p:cNvSpPr>
            <a:spLocks noGrp="1" noRot="1" noChangeAspect="1" noChangeArrowheads="1" noTextEdit="1"/>
          </p:cNvSpPr>
          <p:nvPr>
            <p:ph type="sldImg"/>
          </p:nvPr>
        </p:nvSpPr>
        <p:spPr>
          <a:ln/>
        </p:spPr>
      </p:sp>
      <p:sp>
        <p:nvSpPr>
          <p:cNvPr id="1935364" name="Rectangle 3">
            <a:extLst>
              <a:ext uri="{FF2B5EF4-FFF2-40B4-BE49-F238E27FC236}">
                <a16:creationId xmlns:a16="http://schemas.microsoft.com/office/drawing/2014/main" id="{11183515-F6C8-6499-7C54-1D8462DC83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7">
            <a:extLst>
              <a:ext uri="{FF2B5EF4-FFF2-40B4-BE49-F238E27FC236}">
                <a16:creationId xmlns:a16="http://schemas.microsoft.com/office/drawing/2014/main" id="{4A5EDDEB-6733-4393-F1E2-E9A012CD86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B3D1D1-611B-411B-8765-838A7A224C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9731" name="Rectangle 2">
            <a:extLst>
              <a:ext uri="{FF2B5EF4-FFF2-40B4-BE49-F238E27FC236}">
                <a16:creationId xmlns:a16="http://schemas.microsoft.com/office/drawing/2014/main" id="{B7CA9BB8-C0D9-A80E-AC1F-169DE178AAA4}"/>
              </a:ext>
            </a:extLst>
          </p:cNvPr>
          <p:cNvSpPr>
            <a:spLocks noGrp="1" noRot="1" noChangeAspect="1" noChangeArrowheads="1" noTextEdit="1"/>
          </p:cNvSpPr>
          <p:nvPr>
            <p:ph type="sldImg"/>
          </p:nvPr>
        </p:nvSpPr>
        <p:spPr>
          <a:ln/>
        </p:spPr>
      </p:sp>
      <p:sp>
        <p:nvSpPr>
          <p:cNvPr id="1609732" name="Rectangle 3">
            <a:extLst>
              <a:ext uri="{FF2B5EF4-FFF2-40B4-BE49-F238E27FC236}">
                <a16:creationId xmlns:a16="http://schemas.microsoft.com/office/drawing/2014/main" id="{D8A20E67-CBFD-4B30-2512-A1E9AA271A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194DEF-4268-3C05-3D93-6157EA55D0C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0D7FCF-98B7-4E0E-AD60-D9FF364AC8A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4339" name="Rectangle 2">
            <a:extLst>
              <a:ext uri="{FF2B5EF4-FFF2-40B4-BE49-F238E27FC236}">
                <a16:creationId xmlns:a16="http://schemas.microsoft.com/office/drawing/2014/main" id="{B5E6E735-1211-C88A-66C9-E3386A9B6352}"/>
              </a:ext>
            </a:extLst>
          </p:cNvPr>
          <p:cNvSpPr>
            <a:spLocks noGrp="1" noRot="1" noChangeAspect="1" noChangeArrowheads="1" noTextEdit="1"/>
          </p:cNvSpPr>
          <p:nvPr>
            <p:ph type="sldImg"/>
          </p:nvPr>
        </p:nvSpPr>
        <p:spPr>
          <a:ln/>
        </p:spPr>
      </p:sp>
      <p:sp>
        <p:nvSpPr>
          <p:cNvPr id="1934340" name="Rectangle 3">
            <a:extLst>
              <a:ext uri="{FF2B5EF4-FFF2-40B4-BE49-F238E27FC236}">
                <a16:creationId xmlns:a16="http://schemas.microsoft.com/office/drawing/2014/main" id="{4CEA897D-B943-4F58-916E-996E9A69F2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13319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91B935-C6B7-47E9-A8FE-17EAE246777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E892E5-7346-4CA9-85B9-F5E31FA15A3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9459" name="Rectangle 2">
            <a:extLst>
              <a:ext uri="{FF2B5EF4-FFF2-40B4-BE49-F238E27FC236}">
                <a16:creationId xmlns:a16="http://schemas.microsoft.com/office/drawing/2014/main" id="{3E121A51-C693-D315-9BF6-A1A6AB8032FA}"/>
              </a:ext>
            </a:extLst>
          </p:cNvPr>
          <p:cNvSpPr>
            <a:spLocks noGrp="1" noRot="1" noChangeAspect="1" noChangeArrowheads="1" noTextEdit="1"/>
          </p:cNvSpPr>
          <p:nvPr>
            <p:ph type="sldImg"/>
          </p:nvPr>
        </p:nvSpPr>
        <p:spPr>
          <a:ln/>
        </p:spPr>
      </p:sp>
      <p:sp>
        <p:nvSpPr>
          <p:cNvPr id="1939460" name="Rectangle 3">
            <a:extLst>
              <a:ext uri="{FF2B5EF4-FFF2-40B4-BE49-F238E27FC236}">
                <a16:creationId xmlns:a16="http://schemas.microsoft.com/office/drawing/2014/main" id="{F3F9971A-77EE-D39E-8E1E-AD6B4387F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5F50EE-A30C-3820-B9D8-B2062142A9E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E8288-5E63-4D28-AA8F-52C254CAB44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0483" name="Rectangle 2">
            <a:extLst>
              <a:ext uri="{FF2B5EF4-FFF2-40B4-BE49-F238E27FC236}">
                <a16:creationId xmlns:a16="http://schemas.microsoft.com/office/drawing/2014/main" id="{58DD2D89-4207-D39F-46FF-E47B1F37DBE7}"/>
              </a:ext>
            </a:extLst>
          </p:cNvPr>
          <p:cNvSpPr>
            <a:spLocks noGrp="1" noRot="1" noChangeAspect="1" noChangeArrowheads="1" noTextEdit="1"/>
          </p:cNvSpPr>
          <p:nvPr>
            <p:ph type="sldImg"/>
          </p:nvPr>
        </p:nvSpPr>
        <p:spPr>
          <a:ln/>
        </p:spPr>
      </p:sp>
      <p:sp>
        <p:nvSpPr>
          <p:cNvPr id="1940484" name="Rectangle 3">
            <a:extLst>
              <a:ext uri="{FF2B5EF4-FFF2-40B4-BE49-F238E27FC236}">
                <a16:creationId xmlns:a16="http://schemas.microsoft.com/office/drawing/2014/main" id="{EA79A675-78BC-FA32-9B55-3663DB06C5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B7DC90-22C7-F89D-EE9F-EBB0813B41C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4AA00B-8C56-450B-BDFC-6A6E350BB94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1507" name="Rectangle 2">
            <a:extLst>
              <a:ext uri="{FF2B5EF4-FFF2-40B4-BE49-F238E27FC236}">
                <a16:creationId xmlns:a16="http://schemas.microsoft.com/office/drawing/2014/main" id="{CBC79651-83A8-B6EF-1743-9490BE6676DE}"/>
              </a:ext>
            </a:extLst>
          </p:cNvPr>
          <p:cNvSpPr>
            <a:spLocks noGrp="1" noRot="1" noChangeAspect="1" noChangeArrowheads="1" noTextEdit="1"/>
          </p:cNvSpPr>
          <p:nvPr>
            <p:ph type="sldImg"/>
          </p:nvPr>
        </p:nvSpPr>
        <p:spPr>
          <a:ln/>
        </p:spPr>
      </p:sp>
      <p:sp>
        <p:nvSpPr>
          <p:cNvPr id="1941508" name="Rectangle 3">
            <a:extLst>
              <a:ext uri="{FF2B5EF4-FFF2-40B4-BE49-F238E27FC236}">
                <a16:creationId xmlns:a16="http://schemas.microsoft.com/office/drawing/2014/main" id="{86BCA4ED-9AB6-DC0E-CD2A-DEB8908ABB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Rectangle 7">
            <a:extLst>
              <a:ext uri="{FF2B5EF4-FFF2-40B4-BE49-F238E27FC236}">
                <a16:creationId xmlns:a16="http://schemas.microsoft.com/office/drawing/2014/main" id="{9F317792-B168-A7FC-BC9E-1ACDE05AB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32B5D1-AAE2-4A0B-BF77-97C5F1B674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1539" name="Rectangle 2">
            <a:extLst>
              <a:ext uri="{FF2B5EF4-FFF2-40B4-BE49-F238E27FC236}">
                <a16:creationId xmlns:a16="http://schemas.microsoft.com/office/drawing/2014/main" id="{DC9D9291-4CC1-39D6-E8EE-A847D0D195B3}"/>
              </a:ext>
            </a:extLst>
          </p:cNvPr>
          <p:cNvSpPr>
            <a:spLocks noGrp="1" noRot="1" noChangeAspect="1" noChangeArrowheads="1" noTextEdit="1"/>
          </p:cNvSpPr>
          <p:nvPr>
            <p:ph type="sldImg"/>
          </p:nvPr>
        </p:nvSpPr>
        <p:spPr>
          <a:ln/>
        </p:spPr>
      </p:sp>
      <p:sp>
        <p:nvSpPr>
          <p:cNvPr id="1601540" name="Rectangle 3">
            <a:extLst>
              <a:ext uri="{FF2B5EF4-FFF2-40B4-BE49-F238E27FC236}">
                <a16:creationId xmlns:a16="http://schemas.microsoft.com/office/drawing/2014/main" id="{15BC652A-8D60-B3B8-89C5-0A7949A7A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83537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93F584-DD08-54ED-4D52-752CB27DE26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644FEB-9BAB-4E5A-A0E3-3E4AABD2F18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2531" name="Rectangle 2">
            <a:extLst>
              <a:ext uri="{FF2B5EF4-FFF2-40B4-BE49-F238E27FC236}">
                <a16:creationId xmlns:a16="http://schemas.microsoft.com/office/drawing/2014/main" id="{1477D3CD-8A47-29D1-ED3F-2B439A03E470}"/>
              </a:ext>
            </a:extLst>
          </p:cNvPr>
          <p:cNvSpPr>
            <a:spLocks noGrp="1" noRot="1" noChangeAspect="1" noChangeArrowheads="1" noTextEdit="1"/>
          </p:cNvSpPr>
          <p:nvPr>
            <p:ph type="sldImg"/>
          </p:nvPr>
        </p:nvSpPr>
        <p:spPr>
          <a:ln/>
        </p:spPr>
      </p:sp>
      <p:sp>
        <p:nvSpPr>
          <p:cNvPr id="1942532" name="Rectangle 3">
            <a:extLst>
              <a:ext uri="{FF2B5EF4-FFF2-40B4-BE49-F238E27FC236}">
                <a16:creationId xmlns:a16="http://schemas.microsoft.com/office/drawing/2014/main" id="{7E010984-2AE9-EE04-9474-E6A888D179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AD8019-38C3-46EC-AE0B-310CCA8115E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358836-0405-427A-A183-A134C05012B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4579" name="Rectangle 2">
            <a:extLst>
              <a:ext uri="{FF2B5EF4-FFF2-40B4-BE49-F238E27FC236}">
                <a16:creationId xmlns:a16="http://schemas.microsoft.com/office/drawing/2014/main" id="{BDFE267B-923D-91F1-3CE1-66090594DD78}"/>
              </a:ext>
            </a:extLst>
          </p:cNvPr>
          <p:cNvSpPr>
            <a:spLocks noGrp="1" noRot="1" noChangeAspect="1" noChangeArrowheads="1" noTextEdit="1"/>
          </p:cNvSpPr>
          <p:nvPr>
            <p:ph type="sldImg"/>
          </p:nvPr>
        </p:nvSpPr>
        <p:spPr>
          <a:xfrm>
            <a:off x="325438" y="698500"/>
            <a:ext cx="6208712" cy="3492500"/>
          </a:xfrm>
          <a:ln/>
        </p:spPr>
      </p:sp>
      <p:sp>
        <p:nvSpPr>
          <p:cNvPr id="1944580" name="Rectangle 3">
            <a:extLst>
              <a:ext uri="{FF2B5EF4-FFF2-40B4-BE49-F238E27FC236}">
                <a16:creationId xmlns:a16="http://schemas.microsoft.com/office/drawing/2014/main" id="{4C78C6E3-D40F-90EB-1FA0-531F0DF177E5}"/>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a:t>We are Jesus Presenters.</a:t>
            </a:r>
            <a:br>
              <a:rPr lang="en-US" altLang="en-US" sz="800"/>
            </a:br>
            <a:br>
              <a:rPr lang="en-US" altLang="en-US" sz="800"/>
            </a:br>
            <a:r>
              <a:rPr lang="en-US" altLang="en-US" sz="800"/>
              <a:t>Fortunately, we do not function alone or in isolation. Like Homer Sewell, we also have an “association,” an association of Jesus Presenters we call the church. </a:t>
            </a:r>
            <a:br>
              <a:rPr lang="en-US" altLang="en-US" sz="800"/>
            </a:br>
            <a:br>
              <a:rPr lang="en-US" altLang="en-US" sz="800"/>
            </a:br>
            <a:r>
              <a:rPr lang="en-US" altLang="en-US" sz="800"/>
              <a:t>From this body we get guidance and encouragement and discipline and inspiration, plus the odd and enlightening experience of hanging around with a large group of people who are trying to project the same persona. </a:t>
            </a:r>
            <a:br>
              <a:rPr lang="en-US" altLang="en-US" sz="800"/>
            </a:br>
            <a:br>
              <a:rPr lang="en-US" altLang="en-US" sz="800"/>
            </a:br>
            <a:r>
              <a:rPr lang="en-US" altLang="en-US" sz="800"/>
              <a:t>We certainly don’t all look the same, as is the case with a convention of 117 Abes in stovepipe hats, but we certainly can learn from one another, especially if we treat each other with kindness and mutual respect.</a:t>
            </a:r>
            <a:br>
              <a:rPr lang="en-US" altLang="en-US" sz="800"/>
            </a:br>
            <a:br>
              <a:rPr lang="en-US" altLang="en-US" sz="800"/>
            </a:br>
            <a:r>
              <a:rPr lang="en-US" altLang="en-US" sz="800"/>
              <a:t>Even more importantly, we do our work knowing that the power of God is working through us. Jesus continues to be active in our lives, promising that he will do whatever we ask in his name, meaning that he will answer us when we ask for help in revealing the power and character of God. </a:t>
            </a:r>
            <a:br>
              <a:rPr lang="en-US" altLang="en-US" sz="800"/>
            </a:br>
            <a:br>
              <a:rPr lang="en-US" altLang="en-US" sz="800"/>
            </a:br>
            <a:r>
              <a:rPr lang="en-US" altLang="en-US" sz="800"/>
              <a:t>We are asked to perform the works of Jesus, and through these works to reveal the power and character of God to the world. </a:t>
            </a:r>
            <a:br>
              <a:rPr lang="en-US" altLang="en-US" sz="800"/>
            </a:br>
            <a:br>
              <a:rPr lang="en-US" altLang="en-US" sz="800"/>
            </a:br>
            <a:r>
              <a:rPr lang="en-US" altLang="en-US" sz="800"/>
              <a:t>If we accept this invitation, people will look at us and say, “Jesus.”</a:t>
            </a:r>
            <a:br>
              <a:rPr lang="en-US" altLang="en-US" sz="800"/>
            </a:br>
            <a:br>
              <a:rPr lang="en-US" altLang="en-US" sz="800"/>
            </a:br>
            <a:br>
              <a:rPr lang="en-US" altLang="en-US" sz="800"/>
            </a:br>
            <a:br>
              <a:rPr lang="en-US" altLang="en-US" sz="800"/>
            </a:br>
            <a:r>
              <a:rPr lang="en-US" altLang="en-US" sz="800"/>
              <a:t>Source: </a:t>
            </a:r>
            <a:br>
              <a:rPr lang="en-US" altLang="en-US" sz="800"/>
            </a:br>
            <a:br>
              <a:rPr lang="en-US" altLang="en-US" sz="800"/>
            </a:br>
            <a:r>
              <a:rPr lang="en-US" altLang="en-US" sz="800"/>
              <a:t>Schultz, Connie. “It’s not Christian to champion hate,” The Cleveland Plain Dealer, November 13, 2003.</a:t>
            </a:r>
            <a:br>
              <a:rPr lang="en-US" altLang="en-US" sz="800"/>
            </a:br>
            <a:endParaRPr lang="en-US" altLang="en-US" sz="8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083F22-30BB-329B-5F1D-32A3E4F8C64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8A17B8-97E9-4CDA-87A4-A6EBBCCCFA3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65059" name="Rectangle 2">
            <a:extLst>
              <a:ext uri="{FF2B5EF4-FFF2-40B4-BE49-F238E27FC236}">
                <a16:creationId xmlns:a16="http://schemas.microsoft.com/office/drawing/2014/main" id="{6AB39092-2016-0642-3424-9F21062B0427}"/>
              </a:ext>
            </a:extLst>
          </p:cNvPr>
          <p:cNvSpPr>
            <a:spLocks noGrp="1" noRot="1" noChangeAspect="1" noChangeArrowheads="1" noTextEdit="1"/>
          </p:cNvSpPr>
          <p:nvPr>
            <p:ph type="sldImg"/>
          </p:nvPr>
        </p:nvSpPr>
        <p:spPr>
          <a:ln/>
        </p:spPr>
      </p:sp>
      <p:sp>
        <p:nvSpPr>
          <p:cNvPr id="1965060" name="Rectangle 3">
            <a:extLst>
              <a:ext uri="{FF2B5EF4-FFF2-40B4-BE49-F238E27FC236}">
                <a16:creationId xmlns:a16="http://schemas.microsoft.com/office/drawing/2014/main" id="{FC7884E6-9276-42D8-F76C-DD00D44242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194DEF-4268-3C05-3D93-6157EA55D0C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0D7FCF-98B7-4E0E-AD60-D9FF364AC8A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4339" name="Rectangle 2">
            <a:extLst>
              <a:ext uri="{FF2B5EF4-FFF2-40B4-BE49-F238E27FC236}">
                <a16:creationId xmlns:a16="http://schemas.microsoft.com/office/drawing/2014/main" id="{B5E6E735-1211-C88A-66C9-E3386A9B6352}"/>
              </a:ext>
            </a:extLst>
          </p:cNvPr>
          <p:cNvSpPr>
            <a:spLocks noGrp="1" noRot="1" noChangeAspect="1" noChangeArrowheads="1" noTextEdit="1"/>
          </p:cNvSpPr>
          <p:nvPr>
            <p:ph type="sldImg"/>
          </p:nvPr>
        </p:nvSpPr>
        <p:spPr>
          <a:ln/>
        </p:spPr>
      </p:sp>
      <p:sp>
        <p:nvSpPr>
          <p:cNvPr id="1934340" name="Rectangle 3">
            <a:extLst>
              <a:ext uri="{FF2B5EF4-FFF2-40B4-BE49-F238E27FC236}">
                <a16:creationId xmlns:a16="http://schemas.microsoft.com/office/drawing/2014/main" id="{4CEA897D-B943-4F58-916E-996E9A69F2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79159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Rectangle 7">
            <a:extLst>
              <a:ext uri="{FF2B5EF4-FFF2-40B4-BE49-F238E27FC236}">
                <a16:creationId xmlns:a16="http://schemas.microsoft.com/office/drawing/2014/main" id="{9F317792-B168-A7FC-BC9E-1ACDE05AB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32B5D1-AAE2-4A0B-BF77-97C5F1B674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1539" name="Rectangle 2">
            <a:extLst>
              <a:ext uri="{FF2B5EF4-FFF2-40B4-BE49-F238E27FC236}">
                <a16:creationId xmlns:a16="http://schemas.microsoft.com/office/drawing/2014/main" id="{DC9D9291-4CC1-39D6-E8EE-A847D0D195B3}"/>
              </a:ext>
            </a:extLst>
          </p:cNvPr>
          <p:cNvSpPr>
            <a:spLocks noGrp="1" noRot="1" noChangeAspect="1" noChangeArrowheads="1" noTextEdit="1"/>
          </p:cNvSpPr>
          <p:nvPr>
            <p:ph type="sldImg"/>
          </p:nvPr>
        </p:nvSpPr>
        <p:spPr>
          <a:ln/>
        </p:spPr>
      </p:sp>
      <p:sp>
        <p:nvSpPr>
          <p:cNvPr id="1601540" name="Rectangle 3">
            <a:extLst>
              <a:ext uri="{FF2B5EF4-FFF2-40B4-BE49-F238E27FC236}">
                <a16:creationId xmlns:a16="http://schemas.microsoft.com/office/drawing/2014/main" id="{15BC652A-8D60-B3B8-89C5-0A7949A7A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45740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7">
            <a:extLst>
              <a:ext uri="{FF2B5EF4-FFF2-40B4-BE49-F238E27FC236}">
                <a16:creationId xmlns:a16="http://schemas.microsoft.com/office/drawing/2014/main" id="{B0C7D839-60D4-A431-51DC-2C02EAA344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49A632-DC04-494A-86BE-8AA63B5501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5875" name="Rectangle 2">
            <a:extLst>
              <a:ext uri="{FF2B5EF4-FFF2-40B4-BE49-F238E27FC236}">
                <a16:creationId xmlns:a16="http://schemas.microsoft.com/office/drawing/2014/main" id="{FEEFD92D-13DE-7931-57FE-8375AAB569D9}"/>
              </a:ext>
            </a:extLst>
          </p:cNvPr>
          <p:cNvSpPr>
            <a:spLocks noGrp="1" noRot="1" noChangeAspect="1" noChangeArrowheads="1" noTextEdit="1"/>
          </p:cNvSpPr>
          <p:nvPr>
            <p:ph type="sldImg"/>
          </p:nvPr>
        </p:nvSpPr>
        <p:spPr>
          <a:ln/>
        </p:spPr>
      </p:sp>
      <p:sp>
        <p:nvSpPr>
          <p:cNvPr id="1615876" name="Rectangle 3">
            <a:extLst>
              <a:ext uri="{FF2B5EF4-FFF2-40B4-BE49-F238E27FC236}">
                <a16:creationId xmlns:a16="http://schemas.microsoft.com/office/drawing/2014/main" id="{3E57C889-FBAE-58B1-A755-D8503D2FE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82009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 name="Rectangle 4">
            <a:extLst>
              <a:ext uri="{FF2B5EF4-FFF2-40B4-BE49-F238E27FC236}">
                <a16:creationId xmlns:a16="http://schemas.microsoft.com/office/drawing/2014/main" id="{7A3394BD-BE70-D959-D3E6-9CC895476E0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5BB8170-2D5B-3D61-7E1C-B1FA4750C3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58694D-2776-2715-E98D-5CFBF70A85E4}"/>
              </a:ext>
            </a:extLst>
          </p:cNvPr>
          <p:cNvSpPr>
            <a:spLocks noGrp="1" noChangeArrowheads="1"/>
          </p:cNvSpPr>
          <p:nvPr>
            <p:ph type="sldNum" sz="quarter" idx="12"/>
          </p:nvPr>
        </p:nvSpPr>
        <p:spPr>
          <a:ln/>
        </p:spPr>
        <p:txBody>
          <a:bodyPr/>
          <a:lstStyle>
            <a:lvl1pPr>
              <a:defRPr/>
            </a:lvl1pPr>
          </a:lstStyle>
          <a:p>
            <a:fld id="{53792159-BCE3-4035-80FA-50AA5A604E39}" type="slidenum">
              <a:rPr lang="en-US" altLang="en-US"/>
              <a:pPr/>
              <a:t>‹#›</a:t>
            </a:fld>
            <a:endParaRPr lang="en-US" altLang="en-US"/>
          </a:p>
        </p:txBody>
      </p:sp>
    </p:spTree>
    <p:extLst>
      <p:ext uri="{BB962C8B-B14F-4D97-AF65-F5344CB8AC3E}">
        <p14:creationId xmlns:p14="http://schemas.microsoft.com/office/powerpoint/2010/main" val="2688500367"/>
      </p:ext>
    </p:extLst>
  </p:cSld>
  <p:clrMapOvr>
    <a:masterClrMapping/>
  </p:clrMapOvr>
  <p:transition spd="slow" advTm="16000">
    <p:random/>
    <p:sndAc>
      <p:stSnd>
        <p:snd r:embed="rId1" name="projctor.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5E197E-E77D-72EF-E018-3EB256A58C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B6A279-511B-2C7B-C9C2-14AAFB48F2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23C820-469E-55AD-239C-75EE48DBBB1D}"/>
              </a:ext>
            </a:extLst>
          </p:cNvPr>
          <p:cNvSpPr>
            <a:spLocks noGrp="1" noChangeArrowheads="1"/>
          </p:cNvSpPr>
          <p:nvPr>
            <p:ph type="sldNum" sz="quarter" idx="12"/>
          </p:nvPr>
        </p:nvSpPr>
        <p:spPr>
          <a:ln/>
        </p:spPr>
        <p:txBody>
          <a:bodyPr/>
          <a:lstStyle>
            <a:lvl1pPr>
              <a:defRPr/>
            </a:lvl1pPr>
          </a:lstStyle>
          <a:p>
            <a:fld id="{A3AD07DC-9E7F-4A55-ACB0-D931C6D5C884}" type="slidenum">
              <a:rPr lang="en-US" altLang="en-US"/>
              <a:pPr/>
              <a:t>‹#›</a:t>
            </a:fld>
            <a:endParaRPr lang="en-US" altLang="en-US"/>
          </a:p>
        </p:txBody>
      </p:sp>
    </p:spTree>
    <p:extLst>
      <p:ext uri="{BB962C8B-B14F-4D97-AF65-F5344CB8AC3E}">
        <p14:creationId xmlns:p14="http://schemas.microsoft.com/office/powerpoint/2010/main" val="3149049532"/>
      </p:ext>
    </p:extLst>
  </p:cSld>
  <p:clrMapOvr>
    <a:masterClrMapping/>
  </p:clrMapOvr>
  <p:transition spd="slow" advTm="16000">
    <p:random/>
    <p:sndAc>
      <p:stSnd>
        <p:snd r:embed="rId1" name="projctor.wav"/>
      </p:stSnd>
    </p:sndAc>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33032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0270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6094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96619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7151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521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9212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9515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7770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16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528C14-F447-936D-C2B3-1AA343AD6B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DEFC16-7A65-EA85-25FD-B869CDB331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367E7C-29A3-2D3C-9090-875D5F465307}"/>
              </a:ext>
            </a:extLst>
          </p:cNvPr>
          <p:cNvSpPr>
            <a:spLocks noGrp="1" noChangeArrowheads="1"/>
          </p:cNvSpPr>
          <p:nvPr>
            <p:ph type="sldNum" sz="quarter" idx="12"/>
          </p:nvPr>
        </p:nvSpPr>
        <p:spPr>
          <a:ln/>
        </p:spPr>
        <p:txBody>
          <a:bodyPr/>
          <a:lstStyle>
            <a:lvl1pPr>
              <a:defRPr/>
            </a:lvl1pPr>
          </a:lstStyle>
          <a:p>
            <a:fld id="{DAA23EA7-BE3C-448F-9241-78D343A9DE8D}" type="slidenum">
              <a:rPr lang="en-US" altLang="en-US"/>
              <a:pPr/>
              <a:t>‹#›</a:t>
            </a:fld>
            <a:endParaRPr lang="en-US" altLang="en-US"/>
          </a:p>
        </p:txBody>
      </p:sp>
    </p:spTree>
    <p:extLst>
      <p:ext uri="{BB962C8B-B14F-4D97-AF65-F5344CB8AC3E}">
        <p14:creationId xmlns:p14="http://schemas.microsoft.com/office/powerpoint/2010/main" val="999775999"/>
      </p:ext>
    </p:extLst>
  </p:cSld>
  <p:clrMapOvr>
    <a:masterClrMapping/>
  </p:clrMapOvr>
  <p:transition spd="slow" advTm="16000">
    <p:random/>
    <p:sndAc>
      <p:stSnd>
        <p:snd r:embed="rId1" name="projctor.wav"/>
      </p:stSnd>
    </p:sndAc>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49598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2859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1406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769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7032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542174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32D34E-FC49-3BD2-ECFB-8ECF0F981C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5A1B58-F047-EBF7-2A66-2E6C97FF4C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523C8E-31B1-E6E7-82AA-2E381C697ADE}"/>
              </a:ext>
            </a:extLst>
          </p:cNvPr>
          <p:cNvSpPr>
            <a:spLocks noGrp="1" noChangeArrowheads="1"/>
          </p:cNvSpPr>
          <p:nvPr>
            <p:ph type="sldNum" sz="quarter" idx="12"/>
          </p:nvPr>
        </p:nvSpPr>
        <p:spPr>
          <a:ln/>
        </p:spPr>
        <p:txBody>
          <a:bodyPr/>
          <a:lstStyle>
            <a:lvl1pPr>
              <a:defRPr/>
            </a:lvl1pPr>
          </a:lstStyle>
          <a:p>
            <a:fld id="{99C0A3F2-B92A-43F9-9184-4D19FE72B546}" type="slidenum">
              <a:rPr lang="en-US" altLang="en-US"/>
              <a:pPr/>
              <a:t>‹#›</a:t>
            </a:fld>
            <a:endParaRPr lang="en-US" altLang="en-US"/>
          </a:p>
        </p:txBody>
      </p:sp>
    </p:spTree>
    <p:extLst>
      <p:ext uri="{BB962C8B-B14F-4D97-AF65-F5344CB8AC3E}">
        <p14:creationId xmlns:p14="http://schemas.microsoft.com/office/powerpoint/2010/main" val="31736487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C8DF17-52C2-0B24-8A4C-31C4128D98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2FCA4E-D453-45D8-CE6B-2696933348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B0D4F-3E03-92C1-5FA9-731795509D5C}"/>
              </a:ext>
            </a:extLst>
          </p:cNvPr>
          <p:cNvSpPr>
            <a:spLocks noGrp="1" noChangeArrowheads="1"/>
          </p:cNvSpPr>
          <p:nvPr>
            <p:ph type="sldNum" sz="quarter" idx="12"/>
          </p:nvPr>
        </p:nvSpPr>
        <p:spPr>
          <a:ln/>
        </p:spPr>
        <p:txBody>
          <a:bodyPr/>
          <a:lstStyle>
            <a:lvl1pPr>
              <a:defRPr/>
            </a:lvl1pPr>
          </a:lstStyle>
          <a:p>
            <a:fld id="{26B17ED0-D2AF-469E-A478-A8B9E0051AB4}" type="slidenum">
              <a:rPr lang="en-US" altLang="en-US"/>
              <a:pPr/>
              <a:t>‹#›</a:t>
            </a:fld>
            <a:endParaRPr lang="en-US" altLang="en-US"/>
          </a:p>
        </p:txBody>
      </p:sp>
    </p:spTree>
    <p:extLst>
      <p:ext uri="{BB962C8B-B14F-4D97-AF65-F5344CB8AC3E}">
        <p14:creationId xmlns:p14="http://schemas.microsoft.com/office/powerpoint/2010/main" val="3243822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8F5EF02-B4FB-7D17-3C5C-C4DB9E7CC1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E65FB6-42E9-32B4-DFC2-EBDA64A57A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6D7FA7-A104-1D06-B775-4DFDDDFFF55A}"/>
              </a:ext>
            </a:extLst>
          </p:cNvPr>
          <p:cNvSpPr>
            <a:spLocks noGrp="1" noChangeArrowheads="1"/>
          </p:cNvSpPr>
          <p:nvPr>
            <p:ph type="sldNum" sz="quarter" idx="12"/>
          </p:nvPr>
        </p:nvSpPr>
        <p:spPr>
          <a:ln/>
        </p:spPr>
        <p:txBody>
          <a:bodyPr/>
          <a:lstStyle>
            <a:lvl1pPr>
              <a:defRPr/>
            </a:lvl1pPr>
          </a:lstStyle>
          <a:p>
            <a:fld id="{4D378A09-5FB1-4E1F-94A6-606FF08C23B3}" type="slidenum">
              <a:rPr lang="en-US" altLang="en-US"/>
              <a:pPr/>
              <a:t>‹#›</a:t>
            </a:fld>
            <a:endParaRPr lang="en-US" altLang="en-US"/>
          </a:p>
        </p:txBody>
      </p:sp>
    </p:spTree>
    <p:extLst>
      <p:ext uri="{BB962C8B-B14F-4D97-AF65-F5344CB8AC3E}">
        <p14:creationId xmlns:p14="http://schemas.microsoft.com/office/powerpoint/2010/main" val="20119270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7AE185-28FF-BA48-2DF9-46A5AFE812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201677-1A6D-24B5-2EBA-28ED3C517E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009E90-105A-3312-CE66-836D0BF0D1DB}"/>
              </a:ext>
            </a:extLst>
          </p:cNvPr>
          <p:cNvSpPr>
            <a:spLocks noGrp="1" noChangeArrowheads="1"/>
          </p:cNvSpPr>
          <p:nvPr>
            <p:ph type="sldNum" sz="quarter" idx="12"/>
          </p:nvPr>
        </p:nvSpPr>
        <p:spPr>
          <a:ln/>
        </p:spPr>
        <p:txBody>
          <a:bodyPr/>
          <a:lstStyle>
            <a:lvl1pPr>
              <a:defRPr/>
            </a:lvl1pPr>
          </a:lstStyle>
          <a:p>
            <a:fld id="{950344EE-B531-4553-9B42-58190BC32DD5}" type="slidenum">
              <a:rPr lang="en-US" altLang="en-US"/>
              <a:pPr/>
              <a:t>‹#›</a:t>
            </a:fld>
            <a:endParaRPr lang="en-US" altLang="en-US"/>
          </a:p>
        </p:txBody>
      </p:sp>
    </p:spTree>
    <p:extLst>
      <p:ext uri="{BB962C8B-B14F-4D97-AF65-F5344CB8AC3E}">
        <p14:creationId xmlns:p14="http://schemas.microsoft.com/office/powerpoint/2010/main" val="4164712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6C584AB2-90A2-9F4D-C651-0309235FA1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03EA9C-67A7-139C-1036-75479CD22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263DCA-9C75-0BBF-21AC-576240915319}"/>
              </a:ext>
            </a:extLst>
          </p:cNvPr>
          <p:cNvSpPr>
            <a:spLocks noGrp="1" noChangeArrowheads="1"/>
          </p:cNvSpPr>
          <p:nvPr>
            <p:ph type="sldNum" sz="quarter" idx="12"/>
          </p:nvPr>
        </p:nvSpPr>
        <p:spPr>
          <a:ln/>
        </p:spPr>
        <p:txBody>
          <a:bodyPr/>
          <a:lstStyle>
            <a:lvl1pPr>
              <a:defRPr/>
            </a:lvl1pPr>
          </a:lstStyle>
          <a:p>
            <a:fld id="{27E1E7B4-4B33-4CC6-979B-49EDD0D31B8D}" type="slidenum">
              <a:rPr lang="en-US" altLang="en-US"/>
              <a:pPr/>
              <a:t>‹#›</a:t>
            </a:fld>
            <a:endParaRPr lang="en-US" altLang="en-US"/>
          </a:p>
        </p:txBody>
      </p:sp>
    </p:spTree>
    <p:extLst>
      <p:ext uri="{BB962C8B-B14F-4D97-AF65-F5344CB8AC3E}">
        <p14:creationId xmlns:p14="http://schemas.microsoft.com/office/powerpoint/2010/main" val="2253814458"/>
      </p:ext>
    </p:extLst>
  </p:cSld>
  <p:clrMapOvr>
    <a:masterClrMapping/>
  </p:clrMapOvr>
  <p:transition spd="slow" advTm="16000">
    <p:random/>
    <p:sndAc>
      <p:stSnd>
        <p:snd r:embed="rId1" name="projctor.wav"/>
      </p:stSnd>
    </p:sndAc>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23AA10-5B1F-B6F3-30F2-8422C7CD85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1986944-FD97-9EC3-A562-D2CB8AC4D1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D87809-8382-B975-EC6A-C30D46DCCC1E}"/>
              </a:ext>
            </a:extLst>
          </p:cNvPr>
          <p:cNvSpPr>
            <a:spLocks noGrp="1" noChangeArrowheads="1"/>
          </p:cNvSpPr>
          <p:nvPr>
            <p:ph type="sldNum" sz="quarter" idx="12"/>
          </p:nvPr>
        </p:nvSpPr>
        <p:spPr>
          <a:ln/>
        </p:spPr>
        <p:txBody>
          <a:bodyPr/>
          <a:lstStyle>
            <a:lvl1pPr>
              <a:defRPr/>
            </a:lvl1pPr>
          </a:lstStyle>
          <a:p>
            <a:fld id="{0AFF2C01-8DEF-4326-BE92-DF39DC7C0C90}" type="slidenum">
              <a:rPr lang="en-US" altLang="en-US"/>
              <a:pPr/>
              <a:t>‹#›</a:t>
            </a:fld>
            <a:endParaRPr lang="en-US" altLang="en-US"/>
          </a:p>
        </p:txBody>
      </p:sp>
    </p:spTree>
    <p:extLst>
      <p:ext uri="{BB962C8B-B14F-4D97-AF65-F5344CB8AC3E}">
        <p14:creationId xmlns:p14="http://schemas.microsoft.com/office/powerpoint/2010/main" val="13060399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E3BCC6-9C76-0993-9558-89000689D2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5AA96B8-2033-0362-1AEE-7243D2E6E5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58F5DCD-14A1-5C62-B6BD-9BD4A0207413}"/>
              </a:ext>
            </a:extLst>
          </p:cNvPr>
          <p:cNvSpPr>
            <a:spLocks noGrp="1" noChangeArrowheads="1"/>
          </p:cNvSpPr>
          <p:nvPr>
            <p:ph type="sldNum" sz="quarter" idx="12"/>
          </p:nvPr>
        </p:nvSpPr>
        <p:spPr>
          <a:ln/>
        </p:spPr>
        <p:txBody>
          <a:bodyPr/>
          <a:lstStyle>
            <a:lvl1pPr>
              <a:defRPr/>
            </a:lvl1pPr>
          </a:lstStyle>
          <a:p>
            <a:fld id="{7047B888-4B68-45F1-8BA6-8599F53E836D}" type="slidenum">
              <a:rPr lang="en-US" altLang="en-US"/>
              <a:pPr/>
              <a:t>‹#›</a:t>
            </a:fld>
            <a:endParaRPr lang="en-US" altLang="en-US"/>
          </a:p>
        </p:txBody>
      </p:sp>
    </p:spTree>
    <p:extLst>
      <p:ext uri="{BB962C8B-B14F-4D97-AF65-F5344CB8AC3E}">
        <p14:creationId xmlns:p14="http://schemas.microsoft.com/office/powerpoint/2010/main" val="5766229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BB309F-DFC5-BF65-E4DA-956573B84F8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D27134-C21B-0F75-FE15-AE0A761BCA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2CBBD6-F2BB-96A1-ED24-171BE29910AB}"/>
              </a:ext>
            </a:extLst>
          </p:cNvPr>
          <p:cNvSpPr>
            <a:spLocks noGrp="1" noChangeArrowheads="1"/>
          </p:cNvSpPr>
          <p:nvPr>
            <p:ph type="sldNum" sz="quarter" idx="12"/>
          </p:nvPr>
        </p:nvSpPr>
        <p:spPr>
          <a:ln/>
        </p:spPr>
        <p:txBody>
          <a:bodyPr/>
          <a:lstStyle>
            <a:lvl1pPr>
              <a:defRPr/>
            </a:lvl1pPr>
          </a:lstStyle>
          <a:p>
            <a:fld id="{A7B3859A-8FB6-46B3-A1D8-30AAD7D1D2C4}" type="slidenum">
              <a:rPr lang="en-US" altLang="en-US"/>
              <a:pPr/>
              <a:t>‹#›</a:t>
            </a:fld>
            <a:endParaRPr lang="en-US" altLang="en-US"/>
          </a:p>
        </p:txBody>
      </p:sp>
    </p:spTree>
    <p:extLst>
      <p:ext uri="{BB962C8B-B14F-4D97-AF65-F5344CB8AC3E}">
        <p14:creationId xmlns:p14="http://schemas.microsoft.com/office/powerpoint/2010/main" val="24886376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4BC0AC-5BAA-9C87-DFE2-916FA862E1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AA7134-E14D-4BC0-9398-D9CE85D8F1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F29994-0D48-56A1-E7C6-413EA590A307}"/>
              </a:ext>
            </a:extLst>
          </p:cNvPr>
          <p:cNvSpPr>
            <a:spLocks noGrp="1" noChangeArrowheads="1"/>
          </p:cNvSpPr>
          <p:nvPr>
            <p:ph type="sldNum" sz="quarter" idx="12"/>
          </p:nvPr>
        </p:nvSpPr>
        <p:spPr>
          <a:ln/>
        </p:spPr>
        <p:txBody>
          <a:bodyPr/>
          <a:lstStyle>
            <a:lvl1pPr>
              <a:defRPr/>
            </a:lvl1pPr>
          </a:lstStyle>
          <a:p>
            <a:fld id="{97A81827-EA67-44CD-8E1B-E73BD874B07C}" type="slidenum">
              <a:rPr lang="en-US" altLang="en-US"/>
              <a:pPr/>
              <a:t>‹#›</a:t>
            </a:fld>
            <a:endParaRPr lang="en-US" altLang="en-US"/>
          </a:p>
        </p:txBody>
      </p:sp>
    </p:spTree>
    <p:extLst>
      <p:ext uri="{BB962C8B-B14F-4D97-AF65-F5344CB8AC3E}">
        <p14:creationId xmlns:p14="http://schemas.microsoft.com/office/powerpoint/2010/main" val="330207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12BB5C-A626-3F4F-0DA7-1055E983CC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5E1362-DE7D-F937-095B-E0F57263DA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D25FC7-D699-D50B-0EC8-5AA2CB2FD17B}"/>
              </a:ext>
            </a:extLst>
          </p:cNvPr>
          <p:cNvSpPr>
            <a:spLocks noGrp="1" noChangeArrowheads="1"/>
          </p:cNvSpPr>
          <p:nvPr>
            <p:ph type="sldNum" sz="quarter" idx="12"/>
          </p:nvPr>
        </p:nvSpPr>
        <p:spPr>
          <a:ln/>
        </p:spPr>
        <p:txBody>
          <a:bodyPr/>
          <a:lstStyle>
            <a:lvl1pPr>
              <a:defRPr/>
            </a:lvl1pPr>
          </a:lstStyle>
          <a:p>
            <a:fld id="{2869E149-F27F-4216-B222-E5FC522072B1}" type="slidenum">
              <a:rPr lang="en-US" altLang="en-US"/>
              <a:pPr/>
              <a:t>‹#›</a:t>
            </a:fld>
            <a:endParaRPr lang="en-US" altLang="en-US"/>
          </a:p>
        </p:txBody>
      </p:sp>
    </p:spTree>
    <p:extLst>
      <p:ext uri="{BB962C8B-B14F-4D97-AF65-F5344CB8AC3E}">
        <p14:creationId xmlns:p14="http://schemas.microsoft.com/office/powerpoint/2010/main" val="3413880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46A765-ECC2-28BD-5B6C-D0605573AD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C547D6-D851-4DAD-C4E8-3A500D3568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D35940-6D71-3982-9357-5B12EF0E8649}"/>
              </a:ext>
            </a:extLst>
          </p:cNvPr>
          <p:cNvSpPr>
            <a:spLocks noGrp="1" noChangeArrowheads="1"/>
          </p:cNvSpPr>
          <p:nvPr>
            <p:ph type="sldNum" sz="quarter" idx="12"/>
          </p:nvPr>
        </p:nvSpPr>
        <p:spPr>
          <a:ln/>
        </p:spPr>
        <p:txBody>
          <a:bodyPr/>
          <a:lstStyle>
            <a:lvl1pPr>
              <a:defRPr/>
            </a:lvl1pPr>
          </a:lstStyle>
          <a:p>
            <a:fld id="{FDB9C874-B916-424E-9E90-283C1C7CDE7A}" type="slidenum">
              <a:rPr lang="en-US" altLang="en-US"/>
              <a:pPr/>
              <a:t>‹#›</a:t>
            </a:fld>
            <a:endParaRPr lang="en-US" altLang="en-US"/>
          </a:p>
        </p:txBody>
      </p:sp>
    </p:spTree>
    <p:extLst>
      <p:ext uri="{BB962C8B-B14F-4D97-AF65-F5344CB8AC3E}">
        <p14:creationId xmlns:p14="http://schemas.microsoft.com/office/powerpoint/2010/main" val="21541414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1E4EB4-BE61-68D5-749C-665C35DDE4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4625C-ABF2-61CA-0A55-204A3B7036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414248-BE69-0DA7-1CDA-0E85A11B7EE9}"/>
              </a:ext>
            </a:extLst>
          </p:cNvPr>
          <p:cNvSpPr>
            <a:spLocks noGrp="1" noChangeArrowheads="1"/>
          </p:cNvSpPr>
          <p:nvPr>
            <p:ph type="sldNum" sz="quarter" idx="12"/>
          </p:nvPr>
        </p:nvSpPr>
        <p:spPr>
          <a:ln/>
        </p:spPr>
        <p:txBody>
          <a:bodyPr/>
          <a:lstStyle>
            <a:lvl1pPr>
              <a:defRPr/>
            </a:lvl1pPr>
          </a:lstStyle>
          <a:p>
            <a:fld id="{DB4E2811-CDCA-49F7-ABE1-22DD5E26DCC7}" type="slidenum">
              <a:rPr lang="en-US" altLang="en-US"/>
              <a:pPr/>
              <a:t>‹#›</a:t>
            </a:fld>
            <a:endParaRPr lang="en-US" altLang="en-US"/>
          </a:p>
        </p:txBody>
      </p:sp>
    </p:spTree>
    <p:extLst>
      <p:ext uri="{BB962C8B-B14F-4D97-AF65-F5344CB8AC3E}">
        <p14:creationId xmlns:p14="http://schemas.microsoft.com/office/powerpoint/2010/main" val="30321080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F59117E-3101-8B9B-CD25-8762683F04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8E417E-D960-0910-1BBD-E3B67D1D08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215555-B0BB-0EA0-7C98-DD822A681A29}"/>
              </a:ext>
            </a:extLst>
          </p:cNvPr>
          <p:cNvSpPr>
            <a:spLocks noGrp="1" noChangeArrowheads="1"/>
          </p:cNvSpPr>
          <p:nvPr>
            <p:ph type="sldNum" sz="quarter" idx="12"/>
          </p:nvPr>
        </p:nvSpPr>
        <p:spPr>
          <a:ln/>
        </p:spPr>
        <p:txBody>
          <a:bodyPr/>
          <a:lstStyle>
            <a:lvl1pPr>
              <a:defRPr/>
            </a:lvl1pPr>
          </a:lstStyle>
          <a:p>
            <a:fld id="{6B23143C-DE75-4DD0-9E52-5B9629C59962}" type="slidenum">
              <a:rPr lang="en-US" altLang="en-US"/>
              <a:pPr/>
              <a:t>‹#›</a:t>
            </a:fld>
            <a:endParaRPr lang="en-US" altLang="en-US"/>
          </a:p>
        </p:txBody>
      </p:sp>
    </p:spTree>
    <p:extLst>
      <p:ext uri="{BB962C8B-B14F-4D97-AF65-F5344CB8AC3E}">
        <p14:creationId xmlns:p14="http://schemas.microsoft.com/office/powerpoint/2010/main" val="29538827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E53E95-302D-59B0-AD39-BBEE1B3831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400B7-3221-95A8-7E12-6B7B9295B4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22E0D1-C580-5350-DCA6-3248540FD8F4}"/>
              </a:ext>
            </a:extLst>
          </p:cNvPr>
          <p:cNvSpPr>
            <a:spLocks noGrp="1" noChangeArrowheads="1"/>
          </p:cNvSpPr>
          <p:nvPr>
            <p:ph type="sldNum" sz="quarter" idx="12"/>
          </p:nvPr>
        </p:nvSpPr>
        <p:spPr>
          <a:ln/>
        </p:spPr>
        <p:txBody>
          <a:bodyPr/>
          <a:lstStyle>
            <a:lvl1pPr>
              <a:defRPr/>
            </a:lvl1pPr>
          </a:lstStyle>
          <a:p>
            <a:fld id="{102F10B9-53EC-424A-BE8E-5F700C14E2D1}" type="slidenum">
              <a:rPr lang="en-US" altLang="en-US"/>
              <a:pPr/>
              <a:t>‹#›</a:t>
            </a:fld>
            <a:endParaRPr lang="en-US" altLang="en-US"/>
          </a:p>
        </p:txBody>
      </p:sp>
    </p:spTree>
    <p:extLst>
      <p:ext uri="{BB962C8B-B14F-4D97-AF65-F5344CB8AC3E}">
        <p14:creationId xmlns:p14="http://schemas.microsoft.com/office/powerpoint/2010/main" val="41777782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C22BD40-435B-0347-184E-80FBDF1DF4F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EFE4991-EA8C-9B93-1CE4-6B0F94565E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22E00E8-41AE-029A-B9F1-75DFF41799F1}"/>
              </a:ext>
            </a:extLst>
          </p:cNvPr>
          <p:cNvSpPr>
            <a:spLocks noGrp="1" noChangeArrowheads="1"/>
          </p:cNvSpPr>
          <p:nvPr>
            <p:ph type="sldNum" sz="quarter" idx="12"/>
          </p:nvPr>
        </p:nvSpPr>
        <p:spPr>
          <a:ln/>
        </p:spPr>
        <p:txBody>
          <a:bodyPr/>
          <a:lstStyle>
            <a:lvl1pPr>
              <a:defRPr/>
            </a:lvl1pPr>
          </a:lstStyle>
          <a:p>
            <a:fld id="{E486BD7B-F00B-49DF-84EB-61DF4ADAACE3}" type="slidenum">
              <a:rPr lang="en-US" altLang="en-US"/>
              <a:pPr/>
              <a:t>‹#›</a:t>
            </a:fld>
            <a:endParaRPr lang="en-US" altLang="en-US"/>
          </a:p>
        </p:txBody>
      </p:sp>
    </p:spTree>
    <p:extLst>
      <p:ext uri="{BB962C8B-B14F-4D97-AF65-F5344CB8AC3E}">
        <p14:creationId xmlns:p14="http://schemas.microsoft.com/office/powerpoint/2010/main" val="283072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E2CBFC7-2E6E-0EC6-B4E0-D5723EB21BF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4066D8-31E6-ACA2-4ED5-31736BAE9E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C94367-0FEA-6E9C-CAB5-BCA6EEBED8BC}"/>
              </a:ext>
            </a:extLst>
          </p:cNvPr>
          <p:cNvSpPr>
            <a:spLocks noGrp="1" noChangeArrowheads="1"/>
          </p:cNvSpPr>
          <p:nvPr>
            <p:ph type="sldNum" sz="quarter" idx="12"/>
          </p:nvPr>
        </p:nvSpPr>
        <p:spPr>
          <a:ln/>
        </p:spPr>
        <p:txBody>
          <a:bodyPr/>
          <a:lstStyle>
            <a:lvl1pPr>
              <a:defRPr/>
            </a:lvl1pPr>
          </a:lstStyle>
          <a:p>
            <a:fld id="{3E207686-C4FD-411D-87C7-C19DBE23EEFC}" type="slidenum">
              <a:rPr lang="en-US" altLang="en-US"/>
              <a:pPr/>
              <a:t>‹#›</a:t>
            </a:fld>
            <a:endParaRPr lang="en-US" altLang="en-US"/>
          </a:p>
        </p:txBody>
      </p:sp>
    </p:spTree>
    <p:extLst>
      <p:ext uri="{BB962C8B-B14F-4D97-AF65-F5344CB8AC3E}">
        <p14:creationId xmlns:p14="http://schemas.microsoft.com/office/powerpoint/2010/main" val="2211675381"/>
      </p:ext>
    </p:extLst>
  </p:cSld>
  <p:clrMapOvr>
    <a:masterClrMapping/>
  </p:clrMapOvr>
  <p:transition spd="slow" advTm="16000">
    <p:random/>
    <p:sndAc>
      <p:stSnd>
        <p:snd r:embed="rId1" name="projctor.wav"/>
      </p:stSnd>
    </p:sndAc>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26D0E34-2D10-0B79-5405-E01E7AF498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C90A30-9788-2BDD-7EBC-0EB6D35487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010C7E-607B-B182-93FE-5EDCE0F780C1}"/>
              </a:ext>
            </a:extLst>
          </p:cNvPr>
          <p:cNvSpPr>
            <a:spLocks noGrp="1" noChangeArrowheads="1"/>
          </p:cNvSpPr>
          <p:nvPr>
            <p:ph type="sldNum" sz="quarter" idx="12"/>
          </p:nvPr>
        </p:nvSpPr>
        <p:spPr>
          <a:ln/>
        </p:spPr>
        <p:txBody>
          <a:bodyPr/>
          <a:lstStyle>
            <a:lvl1pPr>
              <a:defRPr/>
            </a:lvl1pPr>
          </a:lstStyle>
          <a:p>
            <a:fld id="{6815A4C1-04DA-4B2F-A9A8-CB2DDF8F8550}" type="slidenum">
              <a:rPr lang="en-US" altLang="en-US"/>
              <a:pPr/>
              <a:t>‹#›</a:t>
            </a:fld>
            <a:endParaRPr lang="en-US" altLang="en-US"/>
          </a:p>
        </p:txBody>
      </p:sp>
    </p:spTree>
    <p:extLst>
      <p:ext uri="{BB962C8B-B14F-4D97-AF65-F5344CB8AC3E}">
        <p14:creationId xmlns:p14="http://schemas.microsoft.com/office/powerpoint/2010/main" val="21939015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19FE78-28CA-AC78-1B76-C0CDC215E29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A710CC-F4EE-C02E-EFFF-B30F816E03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E7516F2-F827-A760-D827-258320A22C6A}"/>
              </a:ext>
            </a:extLst>
          </p:cNvPr>
          <p:cNvSpPr>
            <a:spLocks noGrp="1" noChangeArrowheads="1"/>
          </p:cNvSpPr>
          <p:nvPr>
            <p:ph type="sldNum" sz="quarter" idx="12"/>
          </p:nvPr>
        </p:nvSpPr>
        <p:spPr>
          <a:ln/>
        </p:spPr>
        <p:txBody>
          <a:bodyPr/>
          <a:lstStyle>
            <a:lvl1pPr>
              <a:defRPr/>
            </a:lvl1pPr>
          </a:lstStyle>
          <a:p>
            <a:fld id="{F054265A-A80B-480B-A078-C8F9067D45EE}" type="slidenum">
              <a:rPr lang="en-US" altLang="en-US"/>
              <a:pPr/>
              <a:t>‹#›</a:t>
            </a:fld>
            <a:endParaRPr lang="en-US" altLang="en-US"/>
          </a:p>
        </p:txBody>
      </p:sp>
    </p:spTree>
    <p:extLst>
      <p:ext uri="{BB962C8B-B14F-4D97-AF65-F5344CB8AC3E}">
        <p14:creationId xmlns:p14="http://schemas.microsoft.com/office/powerpoint/2010/main" val="23780279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34DA098-3051-A029-56DF-C1509F9229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A957ED-5DBA-041C-B1E5-A7569E66AD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1312AC-D35D-3445-017C-9B72C031CEAB}"/>
              </a:ext>
            </a:extLst>
          </p:cNvPr>
          <p:cNvSpPr>
            <a:spLocks noGrp="1" noChangeArrowheads="1"/>
          </p:cNvSpPr>
          <p:nvPr>
            <p:ph type="sldNum" sz="quarter" idx="12"/>
          </p:nvPr>
        </p:nvSpPr>
        <p:spPr>
          <a:ln/>
        </p:spPr>
        <p:txBody>
          <a:bodyPr/>
          <a:lstStyle>
            <a:lvl1pPr>
              <a:defRPr/>
            </a:lvl1pPr>
          </a:lstStyle>
          <a:p>
            <a:fld id="{ECBA85E8-3684-4B00-935F-4B04E22AAF89}" type="slidenum">
              <a:rPr lang="en-US" altLang="en-US"/>
              <a:pPr/>
              <a:t>‹#›</a:t>
            </a:fld>
            <a:endParaRPr lang="en-US" altLang="en-US"/>
          </a:p>
        </p:txBody>
      </p:sp>
    </p:spTree>
    <p:extLst>
      <p:ext uri="{BB962C8B-B14F-4D97-AF65-F5344CB8AC3E}">
        <p14:creationId xmlns:p14="http://schemas.microsoft.com/office/powerpoint/2010/main" val="1161458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84EB26-529A-4CD0-F88E-40E3E29826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AB2711-FAB0-E585-1BAC-DAF601D2FD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657A40-5470-79E9-4300-514BC7A359D3}"/>
              </a:ext>
            </a:extLst>
          </p:cNvPr>
          <p:cNvSpPr>
            <a:spLocks noGrp="1" noChangeArrowheads="1"/>
          </p:cNvSpPr>
          <p:nvPr>
            <p:ph type="sldNum" sz="quarter" idx="12"/>
          </p:nvPr>
        </p:nvSpPr>
        <p:spPr>
          <a:ln/>
        </p:spPr>
        <p:txBody>
          <a:bodyPr/>
          <a:lstStyle>
            <a:lvl1pPr>
              <a:defRPr/>
            </a:lvl1pPr>
          </a:lstStyle>
          <a:p>
            <a:fld id="{C0DDCA6B-DFC0-4CAA-85BB-BD70473F698D}" type="slidenum">
              <a:rPr lang="en-US" altLang="en-US"/>
              <a:pPr/>
              <a:t>‹#›</a:t>
            </a:fld>
            <a:endParaRPr lang="en-US" altLang="en-US"/>
          </a:p>
        </p:txBody>
      </p:sp>
    </p:spTree>
    <p:extLst>
      <p:ext uri="{BB962C8B-B14F-4D97-AF65-F5344CB8AC3E}">
        <p14:creationId xmlns:p14="http://schemas.microsoft.com/office/powerpoint/2010/main" val="12226802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A21E98-F159-9087-C7D0-EA13FFA5D0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EE16FA-DA30-5970-7F4F-AEDBD5406F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929ACC-BC1C-2507-6D7E-8E6A2C672222}"/>
              </a:ext>
            </a:extLst>
          </p:cNvPr>
          <p:cNvSpPr>
            <a:spLocks noGrp="1" noChangeArrowheads="1"/>
          </p:cNvSpPr>
          <p:nvPr>
            <p:ph type="sldNum" sz="quarter" idx="12"/>
          </p:nvPr>
        </p:nvSpPr>
        <p:spPr>
          <a:ln/>
        </p:spPr>
        <p:txBody>
          <a:bodyPr/>
          <a:lstStyle>
            <a:lvl1pPr>
              <a:defRPr/>
            </a:lvl1pPr>
          </a:lstStyle>
          <a:p>
            <a:fld id="{D8229D54-83AD-4DC1-AF74-AC4548EEE9CA}" type="slidenum">
              <a:rPr lang="en-US" altLang="en-US"/>
              <a:pPr/>
              <a:t>‹#›</a:t>
            </a:fld>
            <a:endParaRPr lang="en-US" altLang="en-US"/>
          </a:p>
        </p:txBody>
      </p:sp>
    </p:spTree>
    <p:extLst>
      <p:ext uri="{BB962C8B-B14F-4D97-AF65-F5344CB8AC3E}">
        <p14:creationId xmlns:p14="http://schemas.microsoft.com/office/powerpoint/2010/main" val="41030509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84B792-8E4C-AB27-9710-09C789D1A6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3D6098-F0AF-98CF-A393-7EF004A24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DC9BD7-E36C-8277-1AA6-86D23C1F107C}"/>
              </a:ext>
            </a:extLst>
          </p:cNvPr>
          <p:cNvSpPr>
            <a:spLocks noGrp="1" noChangeArrowheads="1"/>
          </p:cNvSpPr>
          <p:nvPr>
            <p:ph type="sldNum" sz="quarter" idx="12"/>
          </p:nvPr>
        </p:nvSpPr>
        <p:spPr>
          <a:ln/>
        </p:spPr>
        <p:txBody>
          <a:bodyPr/>
          <a:lstStyle>
            <a:lvl1pPr>
              <a:defRPr/>
            </a:lvl1pPr>
          </a:lstStyle>
          <a:p>
            <a:fld id="{93EE7B8E-8DBA-41A5-9D7A-B602E15ABA92}" type="slidenum">
              <a:rPr lang="en-US" altLang="en-US"/>
              <a:pPr/>
              <a:t>‹#›</a:t>
            </a:fld>
            <a:endParaRPr lang="en-US" altLang="en-US"/>
          </a:p>
        </p:txBody>
      </p:sp>
    </p:spTree>
    <p:extLst>
      <p:ext uri="{BB962C8B-B14F-4D97-AF65-F5344CB8AC3E}">
        <p14:creationId xmlns:p14="http://schemas.microsoft.com/office/powerpoint/2010/main" val="26955145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6306D09-5838-27A0-0746-8E8CD03AA38A}"/>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B6FECAEF-116A-90AA-D2D6-45049150E09D}"/>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64D7A87-084B-7D50-D35A-AF5F1FC88BEE}"/>
              </a:ext>
            </a:extLst>
          </p:cNvPr>
          <p:cNvSpPr>
            <a:spLocks noGrp="1"/>
          </p:cNvSpPr>
          <p:nvPr>
            <p:ph type="sldNum" sz="quarter" idx="12"/>
          </p:nvPr>
        </p:nvSpPr>
        <p:spPr/>
        <p:txBody>
          <a:bodyPr/>
          <a:lstStyle>
            <a:lvl1pPr eaLnBrk="1" hangingPunct="1">
              <a:defRPr>
                <a:latin typeface="Calligrapher" pitchFamily="2" charset="0"/>
              </a:defRPr>
            </a:lvl1pPr>
          </a:lstStyle>
          <a:p>
            <a:fld id="{BC1988BC-4027-496C-A693-B245634760D2}" type="slidenum">
              <a:rPr lang="en-US" altLang="en-US"/>
              <a:pPr/>
              <a:t>‹#›</a:t>
            </a:fld>
            <a:endParaRPr lang="en-US" altLang="en-US"/>
          </a:p>
        </p:txBody>
      </p:sp>
    </p:spTree>
    <p:extLst>
      <p:ext uri="{BB962C8B-B14F-4D97-AF65-F5344CB8AC3E}">
        <p14:creationId xmlns:p14="http://schemas.microsoft.com/office/powerpoint/2010/main" val="38132071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F0DF0-48D4-81B4-00D6-0D2D5FE0D20E}"/>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C1A19F86-63A9-D3C2-AC9A-8B29D2959E4B}"/>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0F5A94E-085F-45D2-0690-034C4548FF28}"/>
              </a:ext>
            </a:extLst>
          </p:cNvPr>
          <p:cNvSpPr>
            <a:spLocks noGrp="1"/>
          </p:cNvSpPr>
          <p:nvPr>
            <p:ph type="sldNum" sz="quarter" idx="12"/>
          </p:nvPr>
        </p:nvSpPr>
        <p:spPr/>
        <p:txBody>
          <a:bodyPr/>
          <a:lstStyle>
            <a:lvl1pPr eaLnBrk="1" hangingPunct="1">
              <a:defRPr>
                <a:latin typeface="Calligrapher" pitchFamily="2" charset="0"/>
              </a:defRPr>
            </a:lvl1pPr>
          </a:lstStyle>
          <a:p>
            <a:fld id="{4F8E4737-763F-4A72-8C36-2DB28837A014}" type="slidenum">
              <a:rPr lang="en-US" altLang="en-US"/>
              <a:pPr/>
              <a:t>‹#›</a:t>
            </a:fld>
            <a:endParaRPr lang="en-US" altLang="en-US"/>
          </a:p>
        </p:txBody>
      </p:sp>
    </p:spTree>
    <p:extLst>
      <p:ext uri="{BB962C8B-B14F-4D97-AF65-F5344CB8AC3E}">
        <p14:creationId xmlns:p14="http://schemas.microsoft.com/office/powerpoint/2010/main" val="16237861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D75A480-ABE5-438C-B142-485FD23C1988}"/>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56EDFE47-9F42-138C-F1C4-E844AF2EFC65}"/>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27B6C0C-74F9-DF6B-9BE4-44F6C756C6BA}"/>
              </a:ext>
            </a:extLst>
          </p:cNvPr>
          <p:cNvSpPr>
            <a:spLocks noGrp="1"/>
          </p:cNvSpPr>
          <p:nvPr>
            <p:ph type="sldNum" sz="quarter" idx="12"/>
          </p:nvPr>
        </p:nvSpPr>
        <p:spPr/>
        <p:txBody>
          <a:bodyPr/>
          <a:lstStyle>
            <a:lvl1pPr eaLnBrk="1" hangingPunct="1">
              <a:defRPr>
                <a:latin typeface="Calligrapher" pitchFamily="2" charset="0"/>
              </a:defRPr>
            </a:lvl1pPr>
          </a:lstStyle>
          <a:p>
            <a:fld id="{FDD61A19-6513-4359-BEE3-D465D22AD8AE}" type="slidenum">
              <a:rPr lang="en-US" altLang="en-US"/>
              <a:pPr/>
              <a:t>‹#›</a:t>
            </a:fld>
            <a:endParaRPr lang="en-US" altLang="en-US"/>
          </a:p>
        </p:txBody>
      </p:sp>
    </p:spTree>
    <p:extLst>
      <p:ext uri="{BB962C8B-B14F-4D97-AF65-F5344CB8AC3E}">
        <p14:creationId xmlns:p14="http://schemas.microsoft.com/office/powerpoint/2010/main" val="2754079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4FF9DA-6035-39D1-591F-96871084A743}"/>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2FDEBBAC-9FB0-0B87-6F40-27B652A99EC6}"/>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7519DA7-296C-DAC6-1624-CE5E60724EDE}"/>
              </a:ext>
            </a:extLst>
          </p:cNvPr>
          <p:cNvSpPr>
            <a:spLocks noGrp="1"/>
          </p:cNvSpPr>
          <p:nvPr>
            <p:ph type="sldNum" sz="quarter" idx="12"/>
          </p:nvPr>
        </p:nvSpPr>
        <p:spPr/>
        <p:txBody>
          <a:bodyPr/>
          <a:lstStyle>
            <a:lvl1pPr eaLnBrk="1" hangingPunct="1">
              <a:defRPr>
                <a:latin typeface="Calligrapher" pitchFamily="2" charset="0"/>
              </a:defRPr>
            </a:lvl1pPr>
          </a:lstStyle>
          <a:p>
            <a:fld id="{3220A81E-F366-440F-B23D-BABD0D5005A7}" type="slidenum">
              <a:rPr lang="en-US" altLang="en-US"/>
              <a:pPr/>
              <a:t>‹#›</a:t>
            </a:fld>
            <a:endParaRPr lang="en-US" altLang="en-US"/>
          </a:p>
        </p:txBody>
      </p:sp>
    </p:spTree>
    <p:extLst>
      <p:ext uri="{BB962C8B-B14F-4D97-AF65-F5344CB8AC3E}">
        <p14:creationId xmlns:p14="http://schemas.microsoft.com/office/powerpoint/2010/main" val="20398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3AB890A-4067-2559-72C6-BF83F13D5A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0F8418-2D37-AF8E-E84B-47DD9123BA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CB07B2-B07D-C3E4-49C4-446FDBAB38C5}"/>
              </a:ext>
            </a:extLst>
          </p:cNvPr>
          <p:cNvSpPr>
            <a:spLocks noGrp="1" noChangeArrowheads="1"/>
          </p:cNvSpPr>
          <p:nvPr>
            <p:ph type="sldNum" sz="quarter" idx="12"/>
          </p:nvPr>
        </p:nvSpPr>
        <p:spPr>
          <a:ln/>
        </p:spPr>
        <p:txBody>
          <a:bodyPr/>
          <a:lstStyle>
            <a:lvl1pPr>
              <a:defRPr/>
            </a:lvl1pPr>
          </a:lstStyle>
          <a:p>
            <a:fld id="{D0BDD4A2-0081-4E89-BD0D-89A7EAB962AC}" type="slidenum">
              <a:rPr lang="en-US" altLang="en-US"/>
              <a:pPr/>
              <a:t>‹#›</a:t>
            </a:fld>
            <a:endParaRPr lang="en-US" altLang="en-US"/>
          </a:p>
        </p:txBody>
      </p:sp>
    </p:spTree>
    <p:extLst>
      <p:ext uri="{BB962C8B-B14F-4D97-AF65-F5344CB8AC3E}">
        <p14:creationId xmlns:p14="http://schemas.microsoft.com/office/powerpoint/2010/main" val="2082291528"/>
      </p:ext>
    </p:extLst>
  </p:cSld>
  <p:clrMapOvr>
    <a:masterClrMapping/>
  </p:clrMapOvr>
  <p:transition spd="slow" advTm="16000">
    <p:random/>
    <p:sndAc>
      <p:stSnd>
        <p:snd r:embed="rId1" name="projctor.wav"/>
      </p:stSnd>
    </p:sndAc>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76AF5C-3AF0-49BB-16C5-9CA4964B84AB}"/>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C4ACEA38-BB13-37DC-DFB6-E693496F10C1}"/>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F9F159D-A547-954F-E22A-00CE3E8564DD}"/>
              </a:ext>
            </a:extLst>
          </p:cNvPr>
          <p:cNvSpPr>
            <a:spLocks noGrp="1"/>
          </p:cNvSpPr>
          <p:nvPr>
            <p:ph type="sldNum" sz="quarter" idx="12"/>
          </p:nvPr>
        </p:nvSpPr>
        <p:spPr/>
        <p:txBody>
          <a:bodyPr/>
          <a:lstStyle>
            <a:lvl1pPr eaLnBrk="1" hangingPunct="1">
              <a:defRPr>
                <a:latin typeface="Calligrapher" pitchFamily="2" charset="0"/>
              </a:defRPr>
            </a:lvl1pPr>
          </a:lstStyle>
          <a:p>
            <a:fld id="{5068CB34-E88D-47F3-9337-1F1C52C2FED4}" type="slidenum">
              <a:rPr lang="en-US" altLang="en-US"/>
              <a:pPr/>
              <a:t>‹#›</a:t>
            </a:fld>
            <a:endParaRPr lang="en-US" altLang="en-US"/>
          </a:p>
        </p:txBody>
      </p:sp>
    </p:spTree>
    <p:extLst>
      <p:ext uri="{BB962C8B-B14F-4D97-AF65-F5344CB8AC3E}">
        <p14:creationId xmlns:p14="http://schemas.microsoft.com/office/powerpoint/2010/main" val="29352551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CE403-DCA9-49C8-0000-F626BAD15869}"/>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ED29762A-0071-ABB0-80F7-C07B88976A74}"/>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DA61D6B-4153-ED3D-4EF8-1D13481AFDA6}"/>
              </a:ext>
            </a:extLst>
          </p:cNvPr>
          <p:cNvSpPr>
            <a:spLocks noGrp="1"/>
          </p:cNvSpPr>
          <p:nvPr>
            <p:ph type="sldNum" sz="quarter" idx="12"/>
          </p:nvPr>
        </p:nvSpPr>
        <p:spPr/>
        <p:txBody>
          <a:bodyPr/>
          <a:lstStyle>
            <a:lvl1pPr eaLnBrk="1" hangingPunct="1">
              <a:defRPr>
                <a:latin typeface="Calligrapher" pitchFamily="2" charset="0"/>
              </a:defRPr>
            </a:lvl1pPr>
          </a:lstStyle>
          <a:p>
            <a:fld id="{1E43A5FB-CA62-48A4-BB3A-B338429A052D}" type="slidenum">
              <a:rPr lang="en-US" altLang="en-US"/>
              <a:pPr/>
              <a:t>‹#›</a:t>
            </a:fld>
            <a:endParaRPr lang="en-US" altLang="en-US"/>
          </a:p>
        </p:txBody>
      </p:sp>
    </p:spTree>
    <p:extLst>
      <p:ext uri="{BB962C8B-B14F-4D97-AF65-F5344CB8AC3E}">
        <p14:creationId xmlns:p14="http://schemas.microsoft.com/office/powerpoint/2010/main" val="22941413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4CDE3A-A397-332E-5310-7C6367658255}"/>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3" name="Footer Placeholder 2">
            <a:extLst>
              <a:ext uri="{FF2B5EF4-FFF2-40B4-BE49-F238E27FC236}">
                <a16:creationId xmlns:a16="http://schemas.microsoft.com/office/drawing/2014/main" id="{AF34B46B-AD7A-2F2D-2716-AD652B51684C}"/>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52543AF-24A8-13E9-2764-B148178CD3A7}"/>
              </a:ext>
            </a:extLst>
          </p:cNvPr>
          <p:cNvSpPr>
            <a:spLocks noGrp="1"/>
          </p:cNvSpPr>
          <p:nvPr>
            <p:ph type="sldNum" sz="quarter" idx="12"/>
          </p:nvPr>
        </p:nvSpPr>
        <p:spPr/>
        <p:txBody>
          <a:bodyPr/>
          <a:lstStyle>
            <a:lvl1pPr eaLnBrk="1" hangingPunct="1">
              <a:defRPr>
                <a:latin typeface="Calligrapher" pitchFamily="2" charset="0"/>
              </a:defRPr>
            </a:lvl1pPr>
          </a:lstStyle>
          <a:p>
            <a:fld id="{DB82FDB4-8F04-4B27-90EE-4286A4770572}" type="slidenum">
              <a:rPr lang="en-US" altLang="en-US"/>
              <a:pPr/>
              <a:t>‹#›</a:t>
            </a:fld>
            <a:endParaRPr lang="en-US" altLang="en-US"/>
          </a:p>
        </p:txBody>
      </p:sp>
    </p:spTree>
    <p:extLst>
      <p:ext uri="{BB962C8B-B14F-4D97-AF65-F5344CB8AC3E}">
        <p14:creationId xmlns:p14="http://schemas.microsoft.com/office/powerpoint/2010/main" val="13124687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F503A88-B4C3-E9F6-E412-B6C62B02D258}"/>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445D8303-193D-0C08-5EAD-DCF0C1D608C7}"/>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7888276-42A7-D856-ED87-9DE66E69DDD3}"/>
              </a:ext>
            </a:extLst>
          </p:cNvPr>
          <p:cNvSpPr>
            <a:spLocks noGrp="1"/>
          </p:cNvSpPr>
          <p:nvPr>
            <p:ph type="sldNum" sz="quarter" idx="12"/>
          </p:nvPr>
        </p:nvSpPr>
        <p:spPr/>
        <p:txBody>
          <a:bodyPr/>
          <a:lstStyle>
            <a:lvl1pPr eaLnBrk="1" hangingPunct="1">
              <a:defRPr>
                <a:latin typeface="Calligrapher" pitchFamily="2" charset="0"/>
              </a:defRPr>
            </a:lvl1pPr>
          </a:lstStyle>
          <a:p>
            <a:fld id="{A2715EDB-67B9-42FA-84A6-EEE20C971FDE}" type="slidenum">
              <a:rPr lang="en-US" altLang="en-US"/>
              <a:pPr/>
              <a:t>‹#›</a:t>
            </a:fld>
            <a:endParaRPr lang="en-US" altLang="en-US"/>
          </a:p>
        </p:txBody>
      </p:sp>
    </p:spTree>
    <p:extLst>
      <p:ext uri="{BB962C8B-B14F-4D97-AF65-F5344CB8AC3E}">
        <p14:creationId xmlns:p14="http://schemas.microsoft.com/office/powerpoint/2010/main" val="2532311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A5EDEBA-D522-1CC2-0873-019E77752CB1}"/>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29EF9E08-3E56-C232-1A92-3341D4EE802E}"/>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AB5ABD5-27B6-DE46-A7F5-4AA521FD5CBB}"/>
              </a:ext>
            </a:extLst>
          </p:cNvPr>
          <p:cNvSpPr>
            <a:spLocks noGrp="1"/>
          </p:cNvSpPr>
          <p:nvPr>
            <p:ph type="sldNum" sz="quarter" idx="12"/>
          </p:nvPr>
        </p:nvSpPr>
        <p:spPr/>
        <p:txBody>
          <a:bodyPr/>
          <a:lstStyle>
            <a:lvl1pPr eaLnBrk="1" hangingPunct="1">
              <a:defRPr>
                <a:latin typeface="Calligrapher" pitchFamily="2" charset="0"/>
              </a:defRPr>
            </a:lvl1pPr>
          </a:lstStyle>
          <a:p>
            <a:fld id="{76B86064-46E8-4AB4-98C7-3916906D7DA9}" type="slidenum">
              <a:rPr lang="en-US" altLang="en-US"/>
              <a:pPr/>
              <a:t>‹#›</a:t>
            </a:fld>
            <a:endParaRPr lang="en-US" altLang="en-US"/>
          </a:p>
        </p:txBody>
      </p:sp>
    </p:spTree>
    <p:extLst>
      <p:ext uri="{BB962C8B-B14F-4D97-AF65-F5344CB8AC3E}">
        <p14:creationId xmlns:p14="http://schemas.microsoft.com/office/powerpoint/2010/main" val="22563001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C4FBC-2AA3-B4C2-9B3C-F7B4BCD6F611}"/>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70773D4D-8584-3359-3A2A-B60B4F0CB995}"/>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B35E117-EF77-B189-0CBF-7F66BE4EC6F7}"/>
              </a:ext>
            </a:extLst>
          </p:cNvPr>
          <p:cNvSpPr>
            <a:spLocks noGrp="1"/>
          </p:cNvSpPr>
          <p:nvPr>
            <p:ph type="sldNum" sz="quarter" idx="12"/>
          </p:nvPr>
        </p:nvSpPr>
        <p:spPr/>
        <p:txBody>
          <a:bodyPr/>
          <a:lstStyle>
            <a:lvl1pPr eaLnBrk="1" hangingPunct="1">
              <a:defRPr>
                <a:latin typeface="Calligrapher" pitchFamily="2" charset="0"/>
              </a:defRPr>
            </a:lvl1pPr>
          </a:lstStyle>
          <a:p>
            <a:fld id="{1CB1F497-E615-4918-808F-5427C34D6F6C}" type="slidenum">
              <a:rPr lang="en-US" altLang="en-US"/>
              <a:pPr/>
              <a:t>‹#›</a:t>
            </a:fld>
            <a:endParaRPr lang="en-US" altLang="en-US"/>
          </a:p>
        </p:txBody>
      </p:sp>
    </p:spTree>
    <p:extLst>
      <p:ext uri="{BB962C8B-B14F-4D97-AF65-F5344CB8AC3E}">
        <p14:creationId xmlns:p14="http://schemas.microsoft.com/office/powerpoint/2010/main" val="38227047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1A489-1EA5-B724-6709-841D6E2A31B9}"/>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9B108791-8A84-1E31-DBD6-08146E8C6130}"/>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A62FF4-F81D-B4E9-B811-B08879068A3E}"/>
              </a:ext>
            </a:extLst>
          </p:cNvPr>
          <p:cNvSpPr>
            <a:spLocks noGrp="1"/>
          </p:cNvSpPr>
          <p:nvPr>
            <p:ph type="sldNum" sz="quarter" idx="12"/>
          </p:nvPr>
        </p:nvSpPr>
        <p:spPr/>
        <p:txBody>
          <a:bodyPr/>
          <a:lstStyle>
            <a:lvl1pPr eaLnBrk="1" hangingPunct="1">
              <a:defRPr>
                <a:latin typeface="Calligrapher" pitchFamily="2" charset="0"/>
              </a:defRPr>
            </a:lvl1pPr>
          </a:lstStyle>
          <a:p>
            <a:fld id="{927C1849-2ECE-45B9-9743-E298782B3E9F}" type="slidenum">
              <a:rPr lang="en-US" altLang="en-US"/>
              <a:pPr/>
              <a:t>‹#›</a:t>
            </a:fld>
            <a:endParaRPr lang="en-US" altLang="en-US"/>
          </a:p>
        </p:txBody>
      </p:sp>
    </p:spTree>
    <p:extLst>
      <p:ext uri="{BB962C8B-B14F-4D97-AF65-F5344CB8AC3E}">
        <p14:creationId xmlns:p14="http://schemas.microsoft.com/office/powerpoint/2010/main" val="3896263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E7D59E-7BE1-2491-6D15-7CBA0156E2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4EC8F5-B1E1-F447-1BBB-831265740D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165990-75D3-DA11-E8AC-F426539DC889}"/>
              </a:ext>
            </a:extLst>
          </p:cNvPr>
          <p:cNvSpPr>
            <a:spLocks noGrp="1" noChangeArrowheads="1"/>
          </p:cNvSpPr>
          <p:nvPr>
            <p:ph type="sldNum" sz="quarter" idx="12"/>
          </p:nvPr>
        </p:nvSpPr>
        <p:spPr>
          <a:ln/>
        </p:spPr>
        <p:txBody>
          <a:bodyPr/>
          <a:lstStyle>
            <a:lvl1pPr>
              <a:defRPr/>
            </a:lvl1pPr>
          </a:lstStyle>
          <a:p>
            <a:fld id="{4AC0E7A5-6EBD-46CD-896A-F86EBD561137}" type="slidenum">
              <a:rPr lang="en-US" altLang="en-US"/>
              <a:pPr/>
              <a:t>‹#›</a:t>
            </a:fld>
            <a:endParaRPr lang="en-US" altLang="en-US"/>
          </a:p>
        </p:txBody>
      </p:sp>
    </p:spTree>
    <p:extLst>
      <p:ext uri="{BB962C8B-B14F-4D97-AF65-F5344CB8AC3E}">
        <p14:creationId xmlns:p14="http://schemas.microsoft.com/office/powerpoint/2010/main" val="9449190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8CA35A-A76B-6382-9AE1-97D85C7618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48B9CD-B424-8746-C606-18AEDC5B2D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D04E33-A47C-FEFC-F007-252BED7B71F5}"/>
              </a:ext>
            </a:extLst>
          </p:cNvPr>
          <p:cNvSpPr>
            <a:spLocks noGrp="1" noChangeArrowheads="1"/>
          </p:cNvSpPr>
          <p:nvPr>
            <p:ph type="sldNum" sz="quarter" idx="12"/>
          </p:nvPr>
        </p:nvSpPr>
        <p:spPr>
          <a:ln/>
        </p:spPr>
        <p:txBody>
          <a:bodyPr/>
          <a:lstStyle>
            <a:lvl1pPr>
              <a:defRPr/>
            </a:lvl1pPr>
          </a:lstStyle>
          <a:p>
            <a:fld id="{A5EEFA21-42DF-490A-A351-BB031921694E}" type="slidenum">
              <a:rPr lang="en-US" altLang="en-US"/>
              <a:pPr/>
              <a:t>‹#›</a:t>
            </a:fld>
            <a:endParaRPr lang="en-US" altLang="en-US"/>
          </a:p>
        </p:txBody>
      </p:sp>
    </p:spTree>
    <p:extLst>
      <p:ext uri="{BB962C8B-B14F-4D97-AF65-F5344CB8AC3E}">
        <p14:creationId xmlns:p14="http://schemas.microsoft.com/office/powerpoint/2010/main" val="32481153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E308FA3-B9C3-67F5-AD7A-6D70DBDAEE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FD8714-DFA4-6A48-8EBA-11E222BAA0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D24CEB-8F6A-0623-14F2-DB25812AA153}"/>
              </a:ext>
            </a:extLst>
          </p:cNvPr>
          <p:cNvSpPr>
            <a:spLocks noGrp="1" noChangeArrowheads="1"/>
          </p:cNvSpPr>
          <p:nvPr>
            <p:ph type="sldNum" sz="quarter" idx="12"/>
          </p:nvPr>
        </p:nvSpPr>
        <p:spPr>
          <a:ln/>
        </p:spPr>
        <p:txBody>
          <a:bodyPr/>
          <a:lstStyle>
            <a:lvl1pPr>
              <a:defRPr/>
            </a:lvl1pPr>
          </a:lstStyle>
          <a:p>
            <a:fld id="{BD02E323-BE35-4DB4-B40C-6853E98547B0}" type="slidenum">
              <a:rPr lang="en-US" altLang="en-US"/>
              <a:pPr/>
              <a:t>‹#›</a:t>
            </a:fld>
            <a:endParaRPr lang="en-US" altLang="en-US"/>
          </a:p>
        </p:txBody>
      </p:sp>
    </p:spTree>
    <p:extLst>
      <p:ext uri="{BB962C8B-B14F-4D97-AF65-F5344CB8AC3E}">
        <p14:creationId xmlns:p14="http://schemas.microsoft.com/office/powerpoint/2010/main" val="4231282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CCB9EB-8AE6-8797-CB8F-5906A3C0DF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A3728A5-A743-B623-947D-56A1E8C7C2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B20450E-5D7D-5951-1908-FAFB64BB34FD}"/>
              </a:ext>
            </a:extLst>
          </p:cNvPr>
          <p:cNvSpPr>
            <a:spLocks noGrp="1" noChangeArrowheads="1"/>
          </p:cNvSpPr>
          <p:nvPr>
            <p:ph type="sldNum" sz="quarter" idx="12"/>
          </p:nvPr>
        </p:nvSpPr>
        <p:spPr>
          <a:ln/>
        </p:spPr>
        <p:txBody>
          <a:bodyPr/>
          <a:lstStyle>
            <a:lvl1pPr>
              <a:defRPr/>
            </a:lvl1pPr>
          </a:lstStyle>
          <a:p>
            <a:fld id="{51436DF5-CCB3-4718-A798-79D44F96B032}" type="slidenum">
              <a:rPr lang="en-US" altLang="en-US"/>
              <a:pPr/>
              <a:t>‹#›</a:t>
            </a:fld>
            <a:endParaRPr lang="en-US" altLang="en-US"/>
          </a:p>
        </p:txBody>
      </p:sp>
    </p:spTree>
    <p:extLst>
      <p:ext uri="{BB962C8B-B14F-4D97-AF65-F5344CB8AC3E}">
        <p14:creationId xmlns:p14="http://schemas.microsoft.com/office/powerpoint/2010/main" val="295959797"/>
      </p:ext>
    </p:extLst>
  </p:cSld>
  <p:clrMapOvr>
    <a:masterClrMapping/>
  </p:clrMapOvr>
  <p:transition spd="slow" advTm="16000">
    <p:random/>
    <p:sndAc>
      <p:stSnd>
        <p:snd r:embed="rId1" name="projctor.wav"/>
      </p:stSnd>
    </p:sndAc>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45E3A5-61FC-0ECD-369E-1643EA9639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ABF81F-9EDD-569D-9CF6-F8DE788821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21FF18-492D-1E5F-B689-A4F0FB2BD3ED}"/>
              </a:ext>
            </a:extLst>
          </p:cNvPr>
          <p:cNvSpPr>
            <a:spLocks noGrp="1" noChangeArrowheads="1"/>
          </p:cNvSpPr>
          <p:nvPr>
            <p:ph type="sldNum" sz="quarter" idx="12"/>
          </p:nvPr>
        </p:nvSpPr>
        <p:spPr>
          <a:ln/>
        </p:spPr>
        <p:txBody>
          <a:bodyPr/>
          <a:lstStyle>
            <a:lvl1pPr>
              <a:defRPr/>
            </a:lvl1pPr>
          </a:lstStyle>
          <a:p>
            <a:fld id="{D79FA3BD-4BAF-42A7-921E-A72246562B19}" type="slidenum">
              <a:rPr lang="en-US" altLang="en-US"/>
              <a:pPr/>
              <a:t>‹#›</a:t>
            </a:fld>
            <a:endParaRPr lang="en-US" altLang="en-US"/>
          </a:p>
        </p:txBody>
      </p:sp>
    </p:spTree>
    <p:extLst>
      <p:ext uri="{BB962C8B-B14F-4D97-AF65-F5344CB8AC3E}">
        <p14:creationId xmlns:p14="http://schemas.microsoft.com/office/powerpoint/2010/main" val="26594634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131B2E-0292-E4C0-8981-354EF0D46FE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C5D9C2-6E38-3DD3-8431-09194D4A05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277804-34AD-B68B-560F-AF3F87923510}"/>
              </a:ext>
            </a:extLst>
          </p:cNvPr>
          <p:cNvSpPr>
            <a:spLocks noGrp="1" noChangeArrowheads="1"/>
          </p:cNvSpPr>
          <p:nvPr>
            <p:ph type="sldNum" sz="quarter" idx="12"/>
          </p:nvPr>
        </p:nvSpPr>
        <p:spPr>
          <a:ln/>
        </p:spPr>
        <p:txBody>
          <a:bodyPr/>
          <a:lstStyle>
            <a:lvl1pPr>
              <a:defRPr/>
            </a:lvl1pPr>
          </a:lstStyle>
          <a:p>
            <a:fld id="{423A2A78-D433-4C0F-A429-CC5E57F5E2B7}" type="slidenum">
              <a:rPr lang="en-US" altLang="en-US"/>
              <a:pPr/>
              <a:t>‹#›</a:t>
            </a:fld>
            <a:endParaRPr lang="en-US" altLang="en-US"/>
          </a:p>
        </p:txBody>
      </p:sp>
    </p:spTree>
    <p:extLst>
      <p:ext uri="{BB962C8B-B14F-4D97-AF65-F5344CB8AC3E}">
        <p14:creationId xmlns:p14="http://schemas.microsoft.com/office/powerpoint/2010/main" val="1341029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81DECA-197F-7380-865B-B20DDDC643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D8602B4-93E1-7A6D-9B4A-AAA399D5D2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8A53706-82D0-5CD5-527C-348946633B14}"/>
              </a:ext>
            </a:extLst>
          </p:cNvPr>
          <p:cNvSpPr>
            <a:spLocks noGrp="1" noChangeArrowheads="1"/>
          </p:cNvSpPr>
          <p:nvPr>
            <p:ph type="sldNum" sz="quarter" idx="12"/>
          </p:nvPr>
        </p:nvSpPr>
        <p:spPr>
          <a:ln/>
        </p:spPr>
        <p:txBody>
          <a:bodyPr/>
          <a:lstStyle>
            <a:lvl1pPr>
              <a:defRPr/>
            </a:lvl1pPr>
          </a:lstStyle>
          <a:p>
            <a:fld id="{469DC548-4174-47DD-96C7-872FED0D3877}" type="slidenum">
              <a:rPr lang="en-US" altLang="en-US"/>
              <a:pPr/>
              <a:t>‹#›</a:t>
            </a:fld>
            <a:endParaRPr lang="en-US" altLang="en-US"/>
          </a:p>
        </p:txBody>
      </p:sp>
    </p:spTree>
    <p:extLst>
      <p:ext uri="{BB962C8B-B14F-4D97-AF65-F5344CB8AC3E}">
        <p14:creationId xmlns:p14="http://schemas.microsoft.com/office/powerpoint/2010/main" val="10102194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6FDAA7-D55F-D85E-574B-1C5FBAEE935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67C6257-A96C-2B1D-A06D-7FB0EA0124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D741B8-1EAB-2AF1-98C6-1D6E886AB37F}"/>
              </a:ext>
            </a:extLst>
          </p:cNvPr>
          <p:cNvSpPr>
            <a:spLocks noGrp="1" noChangeArrowheads="1"/>
          </p:cNvSpPr>
          <p:nvPr>
            <p:ph type="sldNum" sz="quarter" idx="12"/>
          </p:nvPr>
        </p:nvSpPr>
        <p:spPr>
          <a:ln/>
        </p:spPr>
        <p:txBody>
          <a:bodyPr/>
          <a:lstStyle>
            <a:lvl1pPr>
              <a:defRPr/>
            </a:lvl1pPr>
          </a:lstStyle>
          <a:p>
            <a:fld id="{21F6B431-D755-43D9-AC93-139EE058622C}" type="slidenum">
              <a:rPr lang="en-US" altLang="en-US"/>
              <a:pPr/>
              <a:t>‹#›</a:t>
            </a:fld>
            <a:endParaRPr lang="en-US" altLang="en-US"/>
          </a:p>
        </p:txBody>
      </p:sp>
    </p:spTree>
    <p:extLst>
      <p:ext uri="{BB962C8B-B14F-4D97-AF65-F5344CB8AC3E}">
        <p14:creationId xmlns:p14="http://schemas.microsoft.com/office/powerpoint/2010/main" val="4392029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9EFE38-B9AB-7386-5CA5-14824788D9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F3BC29-2194-32F9-AD24-234C38BBDD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E7A74A-9501-4736-D229-AC281EF500FB}"/>
              </a:ext>
            </a:extLst>
          </p:cNvPr>
          <p:cNvSpPr>
            <a:spLocks noGrp="1" noChangeArrowheads="1"/>
          </p:cNvSpPr>
          <p:nvPr>
            <p:ph type="sldNum" sz="quarter" idx="12"/>
          </p:nvPr>
        </p:nvSpPr>
        <p:spPr>
          <a:ln/>
        </p:spPr>
        <p:txBody>
          <a:bodyPr/>
          <a:lstStyle>
            <a:lvl1pPr>
              <a:defRPr/>
            </a:lvl1pPr>
          </a:lstStyle>
          <a:p>
            <a:fld id="{C91FB563-1EB3-44BD-B9AD-B295B9E20F82}" type="slidenum">
              <a:rPr lang="en-US" altLang="en-US"/>
              <a:pPr/>
              <a:t>‹#›</a:t>
            </a:fld>
            <a:endParaRPr lang="en-US" altLang="en-US"/>
          </a:p>
        </p:txBody>
      </p:sp>
    </p:spTree>
    <p:extLst>
      <p:ext uri="{BB962C8B-B14F-4D97-AF65-F5344CB8AC3E}">
        <p14:creationId xmlns:p14="http://schemas.microsoft.com/office/powerpoint/2010/main" val="17674435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D66AFF-DAE0-ABB3-EFB1-86282A27E4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7A5276-9A66-D983-284D-056800D2F9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231E8E-7D04-0100-2AD6-38F4CB0AD9F1}"/>
              </a:ext>
            </a:extLst>
          </p:cNvPr>
          <p:cNvSpPr>
            <a:spLocks noGrp="1" noChangeArrowheads="1"/>
          </p:cNvSpPr>
          <p:nvPr>
            <p:ph type="sldNum" sz="quarter" idx="12"/>
          </p:nvPr>
        </p:nvSpPr>
        <p:spPr>
          <a:ln/>
        </p:spPr>
        <p:txBody>
          <a:bodyPr/>
          <a:lstStyle>
            <a:lvl1pPr>
              <a:defRPr/>
            </a:lvl1pPr>
          </a:lstStyle>
          <a:p>
            <a:fld id="{3E37A0B5-51D2-4C26-8970-EDC23E7C822F}" type="slidenum">
              <a:rPr lang="en-US" altLang="en-US"/>
              <a:pPr/>
              <a:t>‹#›</a:t>
            </a:fld>
            <a:endParaRPr lang="en-US" altLang="en-US"/>
          </a:p>
        </p:txBody>
      </p:sp>
    </p:spTree>
    <p:extLst>
      <p:ext uri="{BB962C8B-B14F-4D97-AF65-F5344CB8AC3E}">
        <p14:creationId xmlns:p14="http://schemas.microsoft.com/office/powerpoint/2010/main" val="36215491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246473-A830-A4A5-1672-C5378C3FBE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02562B-4719-F814-0CFD-F54DDB15C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DE189F-F05B-263B-C9A4-C4EDF2BCDD8C}"/>
              </a:ext>
            </a:extLst>
          </p:cNvPr>
          <p:cNvSpPr>
            <a:spLocks noGrp="1" noChangeArrowheads="1"/>
          </p:cNvSpPr>
          <p:nvPr>
            <p:ph type="sldNum" sz="quarter" idx="12"/>
          </p:nvPr>
        </p:nvSpPr>
        <p:spPr>
          <a:ln/>
        </p:spPr>
        <p:txBody>
          <a:bodyPr/>
          <a:lstStyle>
            <a:lvl1pPr>
              <a:defRPr/>
            </a:lvl1pPr>
          </a:lstStyle>
          <a:p>
            <a:fld id="{319A989F-3FF8-442C-A8F9-39DBA67304C1}" type="slidenum">
              <a:rPr lang="en-US" altLang="en-US"/>
              <a:pPr/>
              <a:t>‹#›</a:t>
            </a:fld>
            <a:endParaRPr lang="en-US" altLang="en-US"/>
          </a:p>
        </p:txBody>
      </p:sp>
    </p:spTree>
    <p:extLst>
      <p:ext uri="{BB962C8B-B14F-4D97-AF65-F5344CB8AC3E}">
        <p14:creationId xmlns:p14="http://schemas.microsoft.com/office/powerpoint/2010/main" val="21262016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B6E3F4-A609-367E-5148-DCE6057F74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EA93C9-A1E8-1D97-61CC-4AA551FD7B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ECB5DE-852F-46E7-5AD6-055B8A85EE87}"/>
              </a:ext>
            </a:extLst>
          </p:cNvPr>
          <p:cNvSpPr>
            <a:spLocks noGrp="1" noChangeArrowheads="1"/>
          </p:cNvSpPr>
          <p:nvPr>
            <p:ph type="sldNum" sz="quarter" idx="12"/>
          </p:nvPr>
        </p:nvSpPr>
        <p:spPr>
          <a:ln/>
        </p:spPr>
        <p:txBody>
          <a:bodyPr/>
          <a:lstStyle>
            <a:lvl1pPr>
              <a:defRPr/>
            </a:lvl1pPr>
          </a:lstStyle>
          <a:p>
            <a:fld id="{DD613404-F7E6-4CF4-9E5F-7CF898FFAFE4}" type="slidenum">
              <a:rPr lang="en-US" altLang="en-US"/>
              <a:pPr/>
              <a:t>‹#›</a:t>
            </a:fld>
            <a:endParaRPr lang="en-US" altLang="en-US"/>
          </a:p>
        </p:txBody>
      </p:sp>
    </p:spTree>
    <p:extLst>
      <p:ext uri="{BB962C8B-B14F-4D97-AF65-F5344CB8AC3E}">
        <p14:creationId xmlns:p14="http://schemas.microsoft.com/office/powerpoint/2010/main" val="866201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E00037B4-26A5-C1DA-9BB7-9397D3F73B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C67E42-13E2-D113-CB40-E233A57E5E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4870D7-F3CF-D40C-8F35-1F67615490BB}"/>
              </a:ext>
            </a:extLst>
          </p:cNvPr>
          <p:cNvSpPr>
            <a:spLocks noGrp="1" noChangeArrowheads="1"/>
          </p:cNvSpPr>
          <p:nvPr>
            <p:ph type="sldNum" sz="quarter" idx="12"/>
          </p:nvPr>
        </p:nvSpPr>
        <p:spPr>
          <a:ln/>
        </p:spPr>
        <p:txBody>
          <a:bodyPr/>
          <a:lstStyle>
            <a:lvl1pPr>
              <a:defRPr/>
            </a:lvl1pPr>
          </a:lstStyle>
          <a:p>
            <a:fld id="{D2C7100B-E689-45E0-86A0-51324F32A224}" type="slidenum">
              <a:rPr lang="en-US" altLang="en-US"/>
              <a:pPr/>
              <a:t>‹#›</a:t>
            </a:fld>
            <a:endParaRPr lang="en-US" altLang="en-US"/>
          </a:p>
        </p:txBody>
      </p:sp>
    </p:spTree>
    <p:extLst>
      <p:ext uri="{BB962C8B-B14F-4D97-AF65-F5344CB8AC3E}">
        <p14:creationId xmlns:p14="http://schemas.microsoft.com/office/powerpoint/2010/main" val="24595863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C4973F-DCFB-0296-EDAB-E138FDB40C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59E9BA-4F6E-C26F-5169-15D99F2C02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0327E3-34C3-FCFA-87A8-57D9EBB3D810}"/>
              </a:ext>
            </a:extLst>
          </p:cNvPr>
          <p:cNvSpPr>
            <a:spLocks noGrp="1" noChangeArrowheads="1"/>
          </p:cNvSpPr>
          <p:nvPr>
            <p:ph type="sldNum" sz="quarter" idx="12"/>
          </p:nvPr>
        </p:nvSpPr>
        <p:spPr>
          <a:ln/>
        </p:spPr>
        <p:txBody>
          <a:bodyPr/>
          <a:lstStyle>
            <a:lvl1pPr>
              <a:defRPr/>
            </a:lvl1pPr>
          </a:lstStyle>
          <a:p>
            <a:fld id="{45EF12B1-1CD4-4664-AEBA-B69529C710D0}" type="slidenum">
              <a:rPr lang="en-US" altLang="en-US"/>
              <a:pPr/>
              <a:t>‹#›</a:t>
            </a:fld>
            <a:endParaRPr lang="en-US" altLang="en-US"/>
          </a:p>
        </p:txBody>
      </p:sp>
    </p:spTree>
    <p:extLst>
      <p:ext uri="{BB962C8B-B14F-4D97-AF65-F5344CB8AC3E}">
        <p14:creationId xmlns:p14="http://schemas.microsoft.com/office/powerpoint/2010/main" val="399226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80436B-EB9A-8AC4-3F46-5802100CE8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322C72-4BEF-626A-A76F-ADDC6B65C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E2E958-2FD5-6267-1B9F-E49DE820B326}"/>
              </a:ext>
            </a:extLst>
          </p:cNvPr>
          <p:cNvSpPr>
            <a:spLocks noGrp="1" noChangeArrowheads="1"/>
          </p:cNvSpPr>
          <p:nvPr>
            <p:ph type="sldNum" sz="quarter" idx="12"/>
          </p:nvPr>
        </p:nvSpPr>
        <p:spPr>
          <a:ln/>
        </p:spPr>
        <p:txBody>
          <a:bodyPr/>
          <a:lstStyle>
            <a:lvl1pPr>
              <a:defRPr/>
            </a:lvl1pPr>
          </a:lstStyle>
          <a:p>
            <a:fld id="{E63DA8EB-F7BB-4EF2-A447-0CB73A8A3B67}" type="slidenum">
              <a:rPr lang="en-US" altLang="en-US"/>
              <a:pPr/>
              <a:t>‹#›</a:t>
            </a:fld>
            <a:endParaRPr lang="en-US" altLang="en-US"/>
          </a:p>
        </p:txBody>
      </p:sp>
    </p:spTree>
    <p:extLst>
      <p:ext uri="{BB962C8B-B14F-4D97-AF65-F5344CB8AC3E}">
        <p14:creationId xmlns:p14="http://schemas.microsoft.com/office/powerpoint/2010/main" val="698600630"/>
      </p:ext>
    </p:extLst>
  </p:cSld>
  <p:clrMapOvr>
    <a:masterClrMapping/>
  </p:clrMapOvr>
  <p:transition spd="slow" advTm="16000">
    <p:random/>
    <p:sndAc>
      <p:stSnd>
        <p:snd r:embed="rId1" name="projctor.wav"/>
      </p:stSnd>
    </p:sndAc>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489D7EC-2D0D-0FCA-423A-11B84840EA7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B1050D6-4E97-9B88-E8D8-22F24039E8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00E1957-F086-1F1A-2BA1-769897C52B07}"/>
              </a:ext>
            </a:extLst>
          </p:cNvPr>
          <p:cNvSpPr>
            <a:spLocks noGrp="1" noChangeArrowheads="1"/>
          </p:cNvSpPr>
          <p:nvPr>
            <p:ph type="sldNum" sz="quarter" idx="12"/>
          </p:nvPr>
        </p:nvSpPr>
        <p:spPr>
          <a:ln/>
        </p:spPr>
        <p:txBody>
          <a:bodyPr/>
          <a:lstStyle>
            <a:lvl1pPr>
              <a:defRPr/>
            </a:lvl1pPr>
          </a:lstStyle>
          <a:p>
            <a:fld id="{CC5624F5-FCE7-4A6D-8026-BCE3D80A8541}" type="slidenum">
              <a:rPr lang="en-US" altLang="en-US"/>
              <a:pPr/>
              <a:t>‹#›</a:t>
            </a:fld>
            <a:endParaRPr lang="en-US" altLang="en-US"/>
          </a:p>
        </p:txBody>
      </p:sp>
    </p:spTree>
    <p:extLst>
      <p:ext uri="{BB962C8B-B14F-4D97-AF65-F5344CB8AC3E}">
        <p14:creationId xmlns:p14="http://schemas.microsoft.com/office/powerpoint/2010/main" val="1321337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6A8C9854-D6E8-35C7-2AB8-B9AA3335B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37FAD5-D44D-6F61-DA5E-FC229E146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BEBB20-1530-C419-7458-94C283256FC0}"/>
              </a:ext>
            </a:extLst>
          </p:cNvPr>
          <p:cNvSpPr>
            <a:spLocks noGrp="1" noChangeArrowheads="1"/>
          </p:cNvSpPr>
          <p:nvPr>
            <p:ph type="sldNum" sz="quarter" idx="12"/>
          </p:nvPr>
        </p:nvSpPr>
        <p:spPr>
          <a:ln/>
        </p:spPr>
        <p:txBody>
          <a:bodyPr/>
          <a:lstStyle>
            <a:lvl1pPr>
              <a:defRPr/>
            </a:lvl1pPr>
          </a:lstStyle>
          <a:p>
            <a:fld id="{7A48DCA2-28CA-4DF2-B6AD-7279E51E8FEA}" type="slidenum">
              <a:rPr lang="en-US" altLang="en-US"/>
              <a:pPr/>
              <a:t>‹#›</a:t>
            </a:fld>
            <a:endParaRPr lang="en-US" altLang="en-US"/>
          </a:p>
        </p:txBody>
      </p:sp>
    </p:spTree>
    <p:extLst>
      <p:ext uri="{BB962C8B-B14F-4D97-AF65-F5344CB8AC3E}">
        <p14:creationId xmlns:p14="http://schemas.microsoft.com/office/powerpoint/2010/main" val="20597599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344CE7-83CA-1D18-9488-EA8A27C29D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B723AA-2FF3-9E0F-3A59-FB50362CCA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8EE4070-5647-0600-48B5-0A864F748AF6}"/>
              </a:ext>
            </a:extLst>
          </p:cNvPr>
          <p:cNvSpPr>
            <a:spLocks noGrp="1" noChangeArrowheads="1"/>
          </p:cNvSpPr>
          <p:nvPr>
            <p:ph type="sldNum" sz="quarter" idx="12"/>
          </p:nvPr>
        </p:nvSpPr>
        <p:spPr>
          <a:ln/>
        </p:spPr>
        <p:txBody>
          <a:bodyPr/>
          <a:lstStyle>
            <a:lvl1pPr>
              <a:defRPr/>
            </a:lvl1pPr>
          </a:lstStyle>
          <a:p>
            <a:fld id="{8CF1D2B4-6E35-4217-8625-72F02455CCCE}" type="slidenum">
              <a:rPr lang="en-US" altLang="en-US"/>
              <a:pPr/>
              <a:t>‹#›</a:t>
            </a:fld>
            <a:endParaRPr lang="en-US" altLang="en-US"/>
          </a:p>
        </p:txBody>
      </p:sp>
    </p:spTree>
    <p:extLst>
      <p:ext uri="{BB962C8B-B14F-4D97-AF65-F5344CB8AC3E}">
        <p14:creationId xmlns:p14="http://schemas.microsoft.com/office/powerpoint/2010/main" val="5137652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8111899-3E75-2919-98BB-6D27D28FB7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2AF97CB-7C5F-B1E8-2091-CBC0162A2C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FD044C-0655-7E12-CA06-DDD0BDDDEC0F}"/>
              </a:ext>
            </a:extLst>
          </p:cNvPr>
          <p:cNvSpPr>
            <a:spLocks noGrp="1" noChangeArrowheads="1"/>
          </p:cNvSpPr>
          <p:nvPr>
            <p:ph type="sldNum" sz="quarter" idx="12"/>
          </p:nvPr>
        </p:nvSpPr>
        <p:spPr>
          <a:ln/>
        </p:spPr>
        <p:txBody>
          <a:bodyPr/>
          <a:lstStyle>
            <a:lvl1pPr>
              <a:defRPr/>
            </a:lvl1pPr>
          </a:lstStyle>
          <a:p>
            <a:fld id="{3E576EBC-20A4-4BE7-9066-C05713F74473}" type="slidenum">
              <a:rPr lang="en-US" altLang="en-US"/>
              <a:pPr/>
              <a:t>‹#›</a:t>
            </a:fld>
            <a:endParaRPr lang="en-US" altLang="en-US"/>
          </a:p>
        </p:txBody>
      </p:sp>
    </p:spTree>
    <p:extLst>
      <p:ext uri="{BB962C8B-B14F-4D97-AF65-F5344CB8AC3E}">
        <p14:creationId xmlns:p14="http://schemas.microsoft.com/office/powerpoint/2010/main" val="525489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944361-DBC9-A2AB-BA91-002374CED7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335FAD-704E-AF4C-89EE-9018325C58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032EB1-3515-2AAE-BA60-99836C9E5257}"/>
              </a:ext>
            </a:extLst>
          </p:cNvPr>
          <p:cNvSpPr>
            <a:spLocks noGrp="1" noChangeArrowheads="1"/>
          </p:cNvSpPr>
          <p:nvPr>
            <p:ph type="sldNum" sz="quarter" idx="12"/>
          </p:nvPr>
        </p:nvSpPr>
        <p:spPr>
          <a:ln/>
        </p:spPr>
        <p:txBody>
          <a:bodyPr/>
          <a:lstStyle>
            <a:lvl1pPr>
              <a:defRPr/>
            </a:lvl1pPr>
          </a:lstStyle>
          <a:p>
            <a:fld id="{0E40A20A-0033-4E15-9B67-6AB8D879619D}" type="slidenum">
              <a:rPr lang="en-US" altLang="en-US"/>
              <a:pPr/>
              <a:t>‹#›</a:t>
            </a:fld>
            <a:endParaRPr lang="en-US" altLang="en-US"/>
          </a:p>
        </p:txBody>
      </p:sp>
    </p:spTree>
    <p:extLst>
      <p:ext uri="{BB962C8B-B14F-4D97-AF65-F5344CB8AC3E}">
        <p14:creationId xmlns:p14="http://schemas.microsoft.com/office/powerpoint/2010/main" val="22512635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253354-C308-F388-693A-9933CA161C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555DE1-901F-1E2B-EE0F-FDAB74D91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848417-FBAA-3038-32DB-AA6B8972639A}"/>
              </a:ext>
            </a:extLst>
          </p:cNvPr>
          <p:cNvSpPr>
            <a:spLocks noGrp="1" noChangeArrowheads="1"/>
          </p:cNvSpPr>
          <p:nvPr>
            <p:ph type="sldNum" sz="quarter" idx="12"/>
          </p:nvPr>
        </p:nvSpPr>
        <p:spPr>
          <a:ln/>
        </p:spPr>
        <p:txBody>
          <a:bodyPr/>
          <a:lstStyle>
            <a:lvl1pPr>
              <a:defRPr/>
            </a:lvl1pPr>
          </a:lstStyle>
          <a:p>
            <a:fld id="{79703258-AFA3-46C3-BA6D-44607524E8F3}" type="slidenum">
              <a:rPr lang="en-US" altLang="en-US"/>
              <a:pPr/>
              <a:t>‹#›</a:t>
            </a:fld>
            <a:endParaRPr lang="en-US" altLang="en-US"/>
          </a:p>
        </p:txBody>
      </p:sp>
    </p:spTree>
    <p:extLst>
      <p:ext uri="{BB962C8B-B14F-4D97-AF65-F5344CB8AC3E}">
        <p14:creationId xmlns:p14="http://schemas.microsoft.com/office/powerpoint/2010/main" val="30618817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FFED4E-C16E-09FC-AF28-26C0E901D8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9D1378-A6DC-B936-E3EA-03900F482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DF0DBA-817C-D4D4-34CE-FEAE6D807B9A}"/>
              </a:ext>
            </a:extLst>
          </p:cNvPr>
          <p:cNvSpPr>
            <a:spLocks noGrp="1" noChangeArrowheads="1"/>
          </p:cNvSpPr>
          <p:nvPr>
            <p:ph type="sldNum" sz="quarter" idx="12"/>
          </p:nvPr>
        </p:nvSpPr>
        <p:spPr>
          <a:ln/>
        </p:spPr>
        <p:txBody>
          <a:bodyPr/>
          <a:lstStyle>
            <a:lvl1pPr>
              <a:defRPr/>
            </a:lvl1pPr>
          </a:lstStyle>
          <a:p>
            <a:fld id="{97C62441-976A-4734-AD47-F26802C90D82}" type="slidenum">
              <a:rPr lang="en-US" altLang="en-US"/>
              <a:pPr/>
              <a:t>‹#›</a:t>
            </a:fld>
            <a:endParaRPr lang="en-US" altLang="en-US"/>
          </a:p>
        </p:txBody>
      </p:sp>
    </p:spTree>
    <p:extLst>
      <p:ext uri="{BB962C8B-B14F-4D97-AF65-F5344CB8AC3E}">
        <p14:creationId xmlns:p14="http://schemas.microsoft.com/office/powerpoint/2010/main" val="802080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48C202-5FFD-EF0A-EE98-46E524F50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E73956-8FCF-64AB-28A9-E11595729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595555-F86D-05CC-AC7B-476478FBFFB1}"/>
              </a:ext>
            </a:extLst>
          </p:cNvPr>
          <p:cNvSpPr>
            <a:spLocks noGrp="1" noChangeArrowheads="1"/>
          </p:cNvSpPr>
          <p:nvPr>
            <p:ph type="sldNum" sz="quarter" idx="12"/>
          </p:nvPr>
        </p:nvSpPr>
        <p:spPr>
          <a:ln/>
        </p:spPr>
        <p:txBody>
          <a:bodyPr/>
          <a:lstStyle>
            <a:lvl1pPr>
              <a:defRPr/>
            </a:lvl1pPr>
          </a:lstStyle>
          <a:p>
            <a:fld id="{EBDF7C77-48E4-4705-A260-D1636E909619}" type="slidenum">
              <a:rPr lang="en-US" altLang="en-US"/>
              <a:pPr/>
              <a:t>‹#›</a:t>
            </a:fld>
            <a:endParaRPr lang="en-US" altLang="en-US"/>
          </a:p>
        </p:txBody>
      </p:sp>
    </p:spTree>
    <p:extLst>
      <p:ext uri="{BB962C8B-B14F-4D97-AF65-F5344CB8AC3E}">
        <p14:creationId xmlns:p14="http://schemas.microsoft.com/office/powerpoint/2010/main" val="1834740242"/>
      </p:ext>
    </p:extLst>
  </p:cSld>
  <p:clrMapOvr>
    <a:masterClrMapping/>
  </p:clrMapOvr>
  <p:transition spd="slow" advTm="16000">
    <p:random/>
    <p:sndAc>
      <p:stSnd>
        <p:snd r:embed="rId1" name="projctor.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B9FFB4BD-2F37-3985-0506-50E5549155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802A7A-D452-C35C-8F56-27E8D2A88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D15257-6F25-B018-D0D8-17BD8386418E}"/>
              </a:ext>
            </a:extLst>
          </p:cNvPr>
          <p:cNvSpPr>
            <a:spLocks noGrp="1" noChangeArrowheads="1"/>
          </p:cNvSpPr>
          <p:nvPr>
            <p:ph type="sldNum" sz="quarter" idx="12"/>
          </p:nvPr>
        </p:nvSpPr>
        <p:spPr>
          <a:ln/>
        </p:spPr>
        <p:txBody>
          <a:bodyPr/>
          <a:lstStyle>
            <a:lvl1pPr>
              <a:defRPr/>
            </a:lvl1pPr>
          </a:lstStyle>
          <a:p>
            <a:fld id="{12AE6AA7-D1AB-44FA-ADB9-7527933D5F71}" type="slidenum">
              <a:rPr lang="en-US" altLang="en-US"/>
              <a:pPr/>
              <a:t>‹#›</a:t>
            </a:fld>
            <a:endParaRPr lang="en-US" altLang="en-US"/>
          </a:p>
        </p:txBody>
      </p:sp>
    </p:spTree>
    <p:extLst>
      <p:ext uri="{BB962C8B-B14F-4D97-AF65-F5344CB8AC3E}">
        <p14:creationId xmlns:p14="http://schemas.microsoft.com/office/powerpoint/2010/main" val="2660959863"/>
      </p:ext>
    </p:extLst>
  </p:cSld>
  <p:clrMapOvr>
    <a:masterClrMapping/>
  </p:clrMapOvr>
  <p:transition spd="slow" advTm="16000">
    <p:random/>
    <p:sndAc>
      <p:stSnd>
        <p:snd r:embed="rId1" name="projctor.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A575808-A80B-01B6-3294-4BDDD63A1F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C70379-7FE1-1E27-ED12-48F8D71F3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CD5B5A0-025B-5B79-6FEA-71E8214595C4}"/>
              </a:ext>
            </a:extLst>
          </p:cNvPr>
          <p:cNvSpPr>
            <a:spLocks noGrp="1" noChangeArrowheads="1"/>
          </p:cNvSpPr>
          <p:nvPr>
            <p:ph type="sldNum" sz="quarter" idx="12"/>
          </p:nvPr>
        </p:nvSpPr>
        <p:spPr>
          <a:ln/>
        </p:spPr>
        <p:txBody>
          <a:bodyPr/>
          <a:lstStyle>
            <a:lvl1pPr>
              <a:defRPr/>
            </a:lvl1pPr>
          </a:lstStyle>
          <a:p>
            <a:fld id="{FF56DD72-2099-4C67-8F13-0DE1CD965A26}" type="slidenum">
              <a:rPr lang="en-US" altLang="en-US"/>
              <a:pPr/>
              <a:t>‹#›</a:t>
            </a:fld>
            <a:endParaRPr lang="en-US" altLang="en-US"/>
          </a:p>
        </p:txBody>
      </p:sp>
    </p:spTree>
    <p:extLst>
      <p:ext uri="{BB962C8B-B14F-4D97-AF65-F5344CB8AC3E}">
        <p14:creationId xmlns:p14="http://schemas.microsoft.com/office/powerpoint/2010/main" val="3584434447"/>
      </p:ext>
    </p:extLst>
  </p:cSld>
  <p:clrMapOvr>
    <a:masterClrMapping/>
  </p:clrMapOvr>
  <p:transition spd="slow" advTm="16000">
    <p:random/>
    <p:sndAc>
      <p:stSnd>
        <p:snd r:embed="rId1" name="projctor.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51AD32-5616-C179-D6F2-D9E740402C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70190F-008F-090B-A342-2F266D7014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B7E7EF-622E-87D1-20AC-1555C1CD517C}"/>
              </a:ext>
            </a:extLst>
          </p:cNvPr>
          <p:cNvSpPr>
            <a:spLocks noGrp="1" noChangeArrowheads="1"/>
          </p:cNvSpPr>
          <p:nvPr>
            <p:ph type="sldNum" sz="quarter" idx="12"/>
          </p:nvPr>
        </p:nvSpPr>
        <p:spPr>
          <a:ln/>
        </p:spPr>
        <p:txBody>
          <a:bodyPr/>
          <a:lstStyle>
            <a:lvl1pPr>
              <a:defRPr/>
            </a:lvl1pPr>
          </a:lstStyle>
          <a:p>
            <a:fld id="{F8982888-1FC2-4E07-9FFA-EF7284895B4B}" type="slidenum">
              <a:rPr lang="en-US" altLang="en-US"/>
              <a:pPr/>
              <a:t>‹#›</a:t>
            </a:fld>
            <a:endParaRPr lang="en-US" altLang="en-US"/>
          </a:p>
        </p:txBody>
      </p:sp>
    </p:spTree>
    <p:extLst>
      <p:ext uri="{BB962C8B-B14F-4D97-AF65-F5344CB8AC3E}">
        <p14:creationId xmlns:p14="http://schemas.microsoft.com/office/powerpoint/2010/main" val="92136819"/>
      </p:ext>
    </p:extLst>
  </p:cSld>
  <p:clrMapOvr>
    <a:masterClrMapping/>
  </p:clrMapOvr>
  <p:transition spd="slow" advTm="16000">
    <p:random/>
    <p:sndAc>
      <p:stSnd>
        <p:snd r:embed="rId1" name="projctor.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4775201" y="685800"/>
            <a:ext cx="7414684"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endParaRPr lang="es-ES"/>
          </a:p>
        </p:txBody>
      </p:sp>
      <p:sp>
        <p:nvSpPr>
          <p:cNvPr id="3075" name="Rectangle 3"/>
          <p:cNvSpPr>
            <a:spLocks noGrp="1" noChangeArrowheads="1"/>
          </p:cNvSpPr>
          <p:nvPr>
            <p:ph type="subTitle" sz="quarter" idx="1"/>
          </p:nvPr>
        </p:nvSpPr>
        <p:spPr>
          <a:xfrm>
            <a:off x="6908801" y="4038600"/>
            <a:ext cx="5281084"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n-US"/>
              <a:t>Click to edit Master subtitle style</a:t>
            </a:r>
            <a:endParaRPr lang="es-ES"/>
          </a:p>
        </p:txBody>
      </p:sp>
      <p:sp>
        <p:nvSpPr>
          <p:cNvPr id="2" name="Rectangle 4">
            <a:extLst>
              <a:ext uri="{FF2B5EF4-FFF2-40B4-BE49-F238E27FC236}">
                <a16:creationId xmlns:a16="http://schemas.microsoft.com/office/drawing/2014/main" id="{D00292B3-E825-220A-E694-394E15112B43}"/>
              </a:ext>
            </a:extLst>
          </p:cNvPr>
          <p:cNvSpPr>
            <a:spLocks noGrp="1" noChangeArrowheads="1"/>
          </p:cNvSpPr>
          <p:nvPr>
            <p:ph type="dt" sz="quarter" idx="10"/>
          </p:nvPr>
        </p:nvSpPr>
        <p:spPr>
          <a:xfrm>
            <a:off x="914400" y="6248400"/>
            <a:ext cx="2540000" cy="457200"/>
          </a:xfrm>
        </p:spPr>
        <p:txBody>
          <a:bodyPr/>
          <a:lstStyle>
            <a:lvl1pPr>
              <a:defRPr>
                <a:solidFill>
                  <a:srgbClr val="EAEAEA"/>
                </a:solidFill>
              </a:defRPr>
            </a:lvl1pPr>
          </a:lstStyle>
          <a:p>
            <a:pPr>
              <a:defRPr/>
            </a:pPr>
            <a:fld id="{99127A8F-8CDE-483A-AB57-CB2BAC6D78BE}" type="datetime1">
              <a:rPr lang="es-ES"/>
              <a:pPr>
                <a:defRPr/>
              </a:pPr>
              <a:t>20/07/2023</a:t>
            </a:fld>
            <a:endParaRPr lang="es-ES"/>
          </a:p>
        </p:txBody>
      </p:sp>
      <p:sp>
        <p:nvSpPr>
          <p:cNvPr id="3" name="Rectangle 5">
            <a:extLst>
              <a:ext uri="{FF2B5EF4-FFF2-40B4-BE49-F238E27FC236}">
                <a16:creationId xmlns:a16="http://schemas.microsoft.com/office/drawing/2014/main" id="{8BB05C5B-FD2B-9D77-5F8D-24506FB82EA7}"/>
              </a:ext>
            </a:extLst>
          </p:cNvPr>
          <p:cNvSpPr>
            <a:spLocks noGrp="1" noChangeArrowheads="1"/>
          </p:cNvSpPr>
          <p:nvPr>
            <p:ph type="ftr" sz="quarter" idx="11"/>
          </p:nvPr>
        </p:nvSpPr>
        <p:spPr>
          <a:xfrm>
            <a:off x="4165600" y="6248400"/>
            <a:ext cx="3860800" cy="457200"/>
          </a:xfrm>
        </p:spPr>
        <p:txBody>
          <a:bodyPr/>
          <a:lstStyle>
            <a:lvl1pPr>
              <a:defRPr>
                <a:solidFill>
                  <a:srgbClr val="EAEAEA"/>
                </a:solidFill>
              </a:defRPr>
            </a:lvl1pPr>
          </a:lstStyle>
          <a:p>
            <a:pPr>
              <a:defRPr/>
            </a:pPr>
            <a:endParaRPr lang="es-ES"/>
          </a:p>
        </p:txBody>
      </p:sp>
      <p:sp>
        <p:nvSpPr>
          <p:cNvPr id="4" name="Rectangle 6">
            <a:extLst>
              <a:ext uri="{FF2B5EF4-FFF2-40B4-BE49-F238E27FC236}">
                <a16:creationId xmlns:a16="http://schemas.microsoft.com/office/drawing/2014/main" id="{FDEDE54E-92E4-E4D4-2F48-78AEE9D59D96}"/>
              </a:ext>
            </a:extLst>
          </p:cNvPr>
          <p:cNvSpPr>
            <a:spLocks noGrp="1" noChangeArrowheads="1"/>
          </p:cNvSpPr>
          <p:nvPr>
            <p:ph type="sldNum" sz="quarter" idx="12"/>
          </p:nvPr>
        </p:nvSpPr>
        <p:spPr>
          <a:xfrm>
            <a:off x="8737600" y="6248400"/>
            <a:ext cx="2540000" cy="457200"/>
          </a:xfrm>
        </p:spPr>
        <p:txBody>
          <a:bodyPr/>
          <a:lstStyle>
            <a:lvl1pPr>
              <a:defRPr>
                <a:solidFill>
                  <a:srgbClr val="EAEAEA"/>
                </a:solidFill>
                <a:effectLst>
                  <a:outerShdw blurRad="38100" dist="38100" dir="2700000" algn="tl">
                    <a:srgbClr val="000000"/>
                  </a:outerShdw>
                </a:effectLst>
              </a:defRPr>
            </a:lvl1pPr>
          </a:lstStyle>
          <a:p>
            <a:fld id="{E5F321C9-96D4-424D-AB07-208F934B3197}" type="slidenum">
              <a:rPr lang="es-ES" altLang="en-US"/>
              <a:pPr/>
              <a:t>‹#›</a:t>
            </a:fld>
            <a:endParaRPr lang="es-ES" altLang="en-US"/>
          </a:p>
        </p:txBody>
      </p:sp>
    </p:spTree>
    <p:extLst>
      <p:ext uri="{BB962C8B-B14F-4D97-AF65-F5344CB8AC3E}">
        <p14:creationId xmlns:p14="http://schemas.microsoft.com/office/powerpoint/2010/main" val="1221586417"/>
      </p:ext>
    </p:extLst>
  </p:cSld>
  <p:clrMapOvr>
    <a:masterClrMapping/>
  </p:clrMapOvr>
  <p:transition spd="med">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145208-6E00-DA72-F46F-6BFB867E647E}"/>
              </a:ext>
            </a:extLst>
          </p:cNvPr>
          <p:cNvSpPr>
            <a:spLocks noGrp="1" noChangeArrowheads="1"/>
          </p:cNvSpPr>
          <p:nvPr>
            <p:ph type="dt" sz="half" idx="10"/>
          </p:nvPr>
        </p:nvSpPr>
        <p:spPr>
          <a:ln/>
        </p:spPr>
        <p:txBody>
          <a:bodyPr/>
          <a:lstStyle>
            <a:lvl1pPr>
              <a:defRPr/>
            </a:lvl1pPr>
          </a:lstStyle>
          <a:p>
            <a:pPr>
              <a:defRPr/>
            </a:pPr>
            <a:fld id="{FA6182B6-BB1E-4870-ABD7-846C92A080C2}" type="datetime1">
              <a:rPr lang="es-ES"/>
              <a:pPr>
                <a:defRPr/>
              </a:pPr>
              <a:t>20/07/2023</a:t>
            </a:fld>
            <a:endParaRPr lang="es-ES"/>
          </a:p>
        </p:txBody>
      </p:sp>
      <p:sp>
        <p:nvSpPr>
          <p:cNvPr id="5" name="Rectangle 8">
            <a:extLst>
              <a:ext uri="{FF2B5EF4-FFF2-40B4-BE49-F238E27FC236}">
                <a16:creationId xmlns:a16="http://schemas.microsoft.com/office/drawing/2014/main" id="{88DC4885-500D-28B6-FC6E-E7D7B5CFCD4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9">
            <a:extLst>
              <a:ext uri="{FF2B5EF4-FFF2-40B4-BE49-F238E27FC236}">
                <a16:creationId xmlns:a16="http://schemas.microsoft.com/office/drawing/2014/main" id="{AECC1BB6-DBD1-3DE9-778A-F2E266D6296C}"/>
              </a:ext>
            </a:extLst>
          </p:cNvPr>
          <p:cNvSpPr>
            <a:spLocks noGrp="1" noChangeArrowheads="1"/>
          </p:cNvSpPr>
          <p:nvPr>
            <p:ph type="sldNum" sz="quarter" idx="12"/>
          </p:nvPr>
        </p:nvSpPr>
        <p:spPr>
          <a:ln/>
        </p:spPr>
        <p:txBody>
          <a:bodyPr/>
          <a:lstStyle>
            <a:lvl1pPr>
              <a:defRPr/>
            </a:lvl1pPr>
          </a:lstStyle>
          <a:p>
            <a:fld id="{77890FB2-5F28-48FE-AD1C-7459EDC33CE0}" type="slidenum">
              <a:rPr lang="es-ES" altLang="en-US"/>
              <a:pPr/>
              <a:t>‹#›</a:t>
            </a:fld>
            <a:endParaRPr lang="es-ES" altLang="en-US"/>
          </a:p>
        </p:txBody>
      </p:sp>
    </p:spTree>
    <p:extLst>
      <p:ext uri="{BB962C8B-B14F-4D97-AF65-F5344CB8AC3E}">
        <p14:creationId xmlns:p14="http://schemas.microsoft.com/office/powerpoint/2010/main" val="4242344198"/>
      </p:ext>
    </p:extLst>
  </p:cSld>
  <p:clrMapOvr>
    <a:masterClrMapping/>
  </p:clrMapOvr>
  <p:transition spd="med">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7333A4B2-33E2-D034-CCEA-0D43A8641274}"/>
              </a:ext>
            </a:extLst>
          </p:cNvPr>
          <p:cNvSpPr>
            <a:spLocks noGrp="1" noChangeArrowheads="1"/>
          </p:cNvSpPr>
          <p:nvPr>
            <p:ph type="dt" sz="half" idx="10"/>
          </p:nvPr>
        </p:nvSpPr>
        <p:spPr>
          <a:ln/>
        </p:spPr>
        <p:txBody>
          <a:bodyPr/>
          <a:lstStyle>
            <a:lvl1pPr>
              <a:defRPr/>
            </a:lvl1pPr>
          </a:lstStyle>
          <a:p>
            <a:pPr>
              <a:defRPr/>
            </a:pPr>
            <a:fld id="{5D310664-B579-4783-AD22-490779141149}" type="datetime1">
              <a:rPr lang="es-ES"/>
              <a:pPr>
                <a:defRPr/>
              </a:pPr>
              <a:t>20/07/2023</a:t>
            </a:fld>
            <a:endParaRPr lang="es-ES"/>
          </a:p>
        </p:txBody>
      </p:sp>
      <p:sp>
        <p:nvSpPr>
          <p:cNvPr id="5" name="Rectangle 8">
            <a:extLst>
              <a:ext uri="{FF2B5EF4-FFF2-40B4-BE49-F238E27FC236}">
                <a16:creationId xmlns:a16="http://schemas.microsoft.com/office/drawing/2014/main" id="{9DA21B27-1C3B-B563-D6F7-EA2271B1391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9">
            <a:extLst>
              <a:ext uri="{FF2B5EF4-FFF2-40B4-BE49-F238E27FC236}">
                <a16:creationId xmlns:a16="http://schemas.microsoft.com/office/drawing/2014/main" id="{C0329DDA-16A6-8D2E-B263-CA34879F6516}"/>
              </a:ext>
            </a:extLst>
          </p:cNvPr>
          <p:cNvSpPr>
            <a:spLocks noGrp="1" noChangeArrowheads="1"/>
          </p:cNvSpPr>
          <p:nvPr>
            <p:ph type="sldNum" sz="quarter" idx="12"/>
          </p:nvPr>
        </p:nvSpPr>
        <p:spPr>
          <a:ln/>
        </p:spPr>
        <p:txBody>
          <a:bodyPr/>
          <a:lstStyle>
            <a:lvl1pPr>
              <a:defRPr/>
            </a:lvl1pPr>
          </a:lstStyle>
          <a:p>
            <a:fld id="{3E27792A-97E1-4411-973A-03F465F0B1E5}" type="slidenum">
              <a:rPr lang="es-ES" altLang="en-US"/>
              <a:pPr/>
              <a:t>‹#›</a:t>
            </a:fld>
            <a:endParaRPr lang="es-ES" altLang="en-US"/>
          </a:p>
        </p:txBody>
      </p:sp>
    </p:spTree>
    <p:extLst>
      <p:ext uri="{BB962C8B-B14F-4D97-AF65-F5344CB8AC3E}">
        <p14:creationId xmlns:p14="http://schemas.microsoft.com/office/powerpoint/2010/main" val="4013828486"/>
      </p:ext>
    </p:extLst>
  </p:cSld>
  <p:clrMapOvr>
    <a:masterClrMapping/>
  </p:clrMapOvr>
  <p:transition spd="med">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981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981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831F715-F5AC-013D-2992-B60056D5E938}"/>
              </a:ext>
            </a:extLst>
          </p:cNvPr>
          <p:cNvSpPr>
            <a:spLocks noGrp="1" noChangeArrowheads="1"/>
          </p:cNvSpPr>
          <p:nvPr>
            <p:ph type="dt" sz="half" idx="10"/>
          </p:nvPr>
        </p:nvSpPr>
        <p:spPr>
          <a:ln/>
        </p:spPr>
        <p:txBody>
          <a:bodyPr/>
          <a:lstStyle>
            <a:lvl1pPr>
              <a:defRPr/>
            </a:lvl1pPr>
          </a:lstStyle>
          <a:p>
            <a:pPr>
              <a:defRPr/>
            </a:pPr>
            <a:fld id="{1878B1EB-1BBE-4C30-80FE-64A970874A58}" type="datetime1">
              <a:rPr lang="es-ES"/>
              <a:pPr>
                <a:defRPr/>
              </a:pPr>
              <a:t>20/07/2023</a:t>
            </a:fld>
            <a:endParaRPr lang="es-ES"/>
          </a:p>
        </p:txBody>
      </p:sp>
      <p:sp>
        <p:nvSpPr>
          <p:cNvPr id="6" name="Rectangle 8">
            <a:extLst>
              <a:ext uri="{FF2B5EF4-FFF2-40B4-BE49-F238E27FC236}">
                <a16:creationId xmlns:a16="http://schemas.microsoft.com/office/drawing/2014/main" id="{A7555E92-A04F-B136-C44E-5B44EB99AE9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9">
            <a:extLst>
              <a:ext uri="{FF2B5EF4-FFF2-40B4-BE49-F238E27FC236}">
                <a16:creationId xmlns:a16="http://schemas.microsoft.com/office/drawing/2014/main" id="{CD59796F-ED58-5EFE-FB1A-0CBD26CF6A1E}"/>
              </a:ext>
            </a:extLst>
          </p:cNvPr>
          <p:cNvSpPr>
            <a:spLocks noGrp="1" noChangeArrowheads="1"/>
          </p:cNvSpPr>
          <p:nvPr>
            <p:ph type="sldNum" sz="quarter" idx="12"/>
          </p:nvPr>
        </p:nvSpPr>
        <p:spPr>
          <a:ln/>
        </p:spPr>
        <p:txBody>
          <a:bodyPr/>
          <a:lstStyle>
            <a:lvl1pPr>
              <a:defRPr/>
            </a:lvl1pPr>
          </a:lstStyle>
          <a:p>
            <a:fld id="{59E39FA4-221F-4DB8-B91D-82A6AD48E48F}" type="slidenum">
              <a:rPr lang="es-ES" altLang="en-US"/>
              <a:pPr/>
              <a:t>‹#›</a:t>
            </a:fld>
            <a:endParaRPr lang="es-ES" altLang="en-US"/>
          </a:p>
        </p:txBody>
      </p:sp>
    </p:spTree>
    <p:extLst>
      <p:ext uri="{BB962C8B-B14F-4D97-AF65-F5344CB8AC3E}">
        <p14:creationId xmlns:p14="http://schemas.microsoft.com/office/powerpoint/2010/main" val="1655942832"/>
      </p:ext>
    </p:extLst>
  </p:cSld>
  <p:clrMapOvr>
    <a:masterClrMapping/>
  </p:clrMapOvr>
  <p:transition spd="med">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3B838487-B79F-2811-B620-7DE5C5FE2DF3}"/>
              </a:ext>
            </a:extLst>
          </p:cNvPr>
          <p:cNvSpPr>
            <a:spLocks noGrp="1" noChangeArrowheads="1"/>
          </p:cNvSpPr>
          <p:nvPr>
            <p:ph type="dt" sz="half" idx="10"/>
          </p:nvPr>
        </p:nvSpPr>
        <p:spPr>
          <a:ln/>
        </p:spPr>
        <p:txBody>
          <a:bodyPr/>
          <a:lstStyle>
            <a:lvl1pPr>
              <a:defRPr/>
            </a:lvl1pPr>
          </a:lstStyle>
          <a:p>
            <a:pPr>
              <a:defRPr/>
            </a:pPr>
            <a:fld id="{092CC53A-0629-47A6-99C7-9879B82D9496}" type="datetime1">
              <a:rPr lang="es-ES"/>
              <a:pPr>
                <a:defRPr/>
              </a:pPr>
              <a:t>20/07/2023</a:t>
            </a:fld>
            <a:endParaRPr lang="es-ES"/>
          </a:p>
        </p:txBody>
      </p:sp>
      <p:sp>
        <p:nvSpPr>
          <p:cNvPr id="8" name="Rectangle 8">
            <a:extLst>
              <a:ext uri="{FF2B5EF4-FFF2-40B4-BE49-F238E27FC236}">
                <a16:creationId xmlns:a16="http://schemas.microsoft.com/office/drawing/2014/main" id="{B848C0A7-447F-86AD-E623-D97F91ACFEF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9">
            <a:extLst>
              <a:ext uri="{FF2B5EF4-FFF2-40B4-BE49-F238E27FC236}">
                <a16:creationId xmlns:a16="http://schemas.microsoft.com/office/drawing/2014/main" id="{3413F822-1273-C743-2064-1D006529A8E3}"/>
              </a:ext>
            </a:extLst>
          </p:cNvPr>
          <p:cNvSpPr>
            <a:spLocks noGrp="1" noChangeArrowheads="1"/>
          </p:cNvSpPr>
          <p:nvPr>
            <p:ph type="sldNum" sz="quarter" idx="12"/>
          </p:nvPr>
        </p:nvSpPr>
        <p:spPr>
          <a:ln/>
        </p:spPr>
        <p:txBody>
          <a:bodyPr/>
          <a:lstStyle>
            <a:lvl1pPr>
              <a:defRPr/>
            </a:lvl1pPr>
          </a:lstStyle>
          <a:p>
            <a:fld id="{9E4C64CB-971B-4985-824A-9B6D99A32D54}" type="slidenum">
              <a:rPr lang="es-ES" altLang="en-US"/>
              <a:pPr/>
              <a:t>‹#›</a:t>
            </a:fld>
            <a:endParaRPr lang="es-ES" altLang="en-US"/>
          </a:p>
        </p:txBody>
      </p:sp>
    </p:spTree>
    <p:extLst>
      <p:ext uri="{BB962C8B-B14F-4D97-AF65-F5344CB8AC3E}">
        <p14:creationId xmlns:p14="http://schemas.microsoft.com/office/powerpoint/2010/main" val="2876080616"/>
      </p:ext>
    </p:extLst>
  </p:cSld>
  <p:clrMapOvr>
    <a:masterClrMapping/>
  </p:clrMapOvr>
  <p:transition spd="med">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27A6B50-1865-5564-455C-23CB973B80FD}"/>
              </a:ext>
            </a:extLst>
          </p:cNvPr>
          <p:cNvSpPr>
            <a:spLocks noGrp="1" noChangeArrowheads="1"/>
          </p:cNvSpPr>
          <p:nvPr>
            <p:ph type="dt" sz="half" idx="10"/>
          </p:nvPr>
        </p:nvSpPr>
        <p:spPr>
          <a:ln/>
        </p:spPr>
        <p:txBody>
          <a:bodyPr/>
          <a:lstStyle>
            <a:lvl1pPr>
              <a:defRPr/>
            </a:lvl1pPr>
          </a:lstStyle>
          <a:p>
            <a:pPr>
              <a:defRPr/>
            </a:pPr>
            <a:fld id="{5FA99E7D-2041-443B-A776-4CE0A0BECE6C}" type="datetime1">
              <a:rPr lang="es-ES"/>
              <a:pPr>
                <a:defRPr/>
              </a:pPr>
              <a:t>20/07/2023</a:t>
            </a:fld>
            <a:endParaRPr lang="es-ES"/>
          </a:p>
        </p:txBody>
      </p:sp>
      <p:sp>
        <p:nvSpPr>
          <p:cNvPr id="4" name="Rectangle 8">
            <a:extLst>
              <a:ext uri="{FF2B5EF4-FFF2-40B4-BE49-F238E27FC236}">
                <a16:creationId xmlns:a16="http://schemas.microsoft.com/office/drawing/2014/main" id="{9B27D0EB-CD14-1DC0-BF31-A4170BAF7F3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9">
            <a:extLst>
              <a:ext uri="{FF2B5EF4-FFF2-40B4-BE49-F238E27FC236}">
                <a16:creationId xmlns:a16="http://schemas.microsoft.com/office/drawing/2014/main" id="{75D39B2A-267D-5A4D-7D9C-89EF64E9FD6F}"/>
              </a:ext>
            </a:extLst>
          </p:cNvPr>
          <p:cNvSpPr>
            <a:spLocks noGrp="1" noChangeArrowheads="1"/>
          </p:cNvSpPr>
          <p:nvPr>
            <p:ph type="sldNum" sz="quarter" idx="12"/>
          </p:nvPr>
        </p:nvSpPr>
        <p:spPr>
          <a:ln/>
        </p:spPr>
        <p:txBody>
          <a:bodyPr/>
          <a:lstStyle>
            <a:lvl1pPr>
              <a:defRPr/>
            </a:lvl1pPr>
          </a:lstStyle>
          <a:p>
            <a:fld id="{A31F710E-6A9E-4A30-8FF2-455667E6A74E}" type="slidenum">
              <a:rPr lang="es-ES" altLang="en-US"/>
              <a:pPr/>
              <a:t>‹#›</a:t>
            </a:fld>
            <a:endParaRPr lang="es-ES" altLang="en-US"/>
          </a:p>
        </p:txBody>
      </p:sp>
    </p:spTree>
    <p:extLst>
      <p:ext uri="{BB962C8B-B14F-4D97-AF65-F5344CB8AC3E}">
        <p14:creationId xmlns:p14="http://schemas.microsoft.com/office/powerpoint/2010/main" val="3538648764"/>
      </p:ext>
    </p:extLst>
  </p:cSld>
  <p:clrMapOvr>
    <a:masterClrMapping/>
  </p:clrMapOvr>
  <p:transition spd="med">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9A57DAC-4F71-628F-3719-80A29B3F9C4F}"/>
              </a:ext>
            </a:extLst>
          </p:cNvPr>
          <p:cNvSpPr>
            <a:spLocks noGrp="1" noChangeArrowheads="1"/>
          </p:cNvSpPr>
          <p:nvPr>
            <p:ph type="dt" sz="half" idx="10"/>
          </p:nvPr>
        </p:nvSpPr>
        <p:spPr>
          <a:ln/>
        </p:spPr>
        <p:txBody>
          <a:bodyPr/>
          <a:lstStyle>
            <a:lvl1pPr>
              <a:defRPr/>
            </a:lvl1pPr>
          </a:lstStyle>
          <a:p>
            <a:pPr>
              <a:defRPr/>
            </a:pPr>
            <a:fld id="{28971700-F10F-4C9D-A3AF-32312F35B28C}" type="datetime1">
              <a:rPr lang="es-ES"/>
              <a:pPr>
                <a:defRPr/>
              </a:pPr>
              <a:t>20/07/2023</a:t>
            </a:fld>
            <a:endParaRPr lang="es-ES"/>
          </a:p>
        </p:txBody>
      </p:sp>
      <p:sp>
        <p:nvSpPr>
          <p:cNvPr id="3" name="Rectangle 8">
            <a:extLst>
              <a:ext uri="{FF2B5EF4-FFF2-40B4-BE49-F238E27FC236}">
                <a16:creationId xmlns:a16="http://schemas.microsoft.com/office/drawing/2014/main" id="{350C2B7C-7FC4-B617-22F9-03F701A8A91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9">
            <a:extLst>
              <a:ext uri="{FF2B5EF4-FFF2-40B4-BE49-F238E27FC236}">
                <a16:creationId xmlns:a16="http://schemas.microsoft.com/office/drawing/2014/main" id="{9731B1DC-BDD6-10D8-4222-38C2016828A0}"/>
              </a:ext>
            </a:extLst>
          </p:cNvPr>
          <p:cNvSpPr>
            <a:spLocks noGrp="1" noChangeArrowheads="1"/>
          </p:cNvSpPr>
          <p:nvPr>
            <p:ph type="sldNum" sz="quarter" idx="12"/>
          </p:nvPr>
        </p:nvSpPr>
        <p:spPr>
          <a:ln/>
        </p:spPr>
        <p:txBody>
          <a:bodyPr/>
          <a:lstStyle>
            <a:lvl1pPr>
              <a:defRPr/>
            </a:lvl1pPr>
          </a:lstStyle>
          <a:p>
            <a:fld id="{FCBBDD96-C00C-438D-B6A7-B08AA5627174}" type="slidenum">
              <a:rPr lang="es-ES" altLang="en-US"/>
              <a:pPr/>
              <a:t>‹#›</a:t>
            </a:fld>
            <a:endParaRPr lang="es-ES" altLang="en-US"/>
          </a:p>
        </p:txBody>
      </p:sp>
    </p:spTree>
    <p:extLst>
      <p:ext uri="{BB962C8B-B14F-4D97-AF65-F5344CB8AC3E}">
        <p14:creationId xmlns:p14="http://schemas.microsoft.com/office/powerpoint/2010/main" val="4053659877"/>
      </p:ext>
    </p:extLst>
  </p:cSld>
  <p:clrMapOvr>
    <a:masterClrMapping/>
  </p:clrMapOvr>
  <p:transition spd="med">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6732FB74-3371-E383-CED8-91DCBE059A0F}"/>
              </a:ext>
            </a:extLst>
          </p:cNvPr>
          <p:cNvSpPr>
            <a:spLocks noGrp="1" noChangeArrowheads="1"/>
          </p:cNvSpPr>
          <p:nvPr>
            <p:ph type="dt" sz="half" idx="10"/>
          </p:nvPr>
        </p:nvSpPr>
        <p:spPr>
          <a:ln/>
        </p:spPr>
        <p:txBody>
          <a:bodyPr/>
          <a:lstStyle>
            <a:lvl1pPr>
              <a:defRPr/>
            </a:lvl1pPr>
          </a:lstStyle>
          <a:p>
            <a:pPr>
              <a:defRPr/>
            </a:pPr>
            <a:fld id="{58A97368-625E-4F3A-83AF-215BF9A02BA4}" type="datetime1">
              <a:rPr lang="es-ES"/>
              <a:pPr>
                <a:defRPr/>
              </a:pPr>
              <a:t>20/07/2023</a:t>
            </a:fld>
            <a:endParaRPr lang="es-ES"/>
          </a:p>
        </p:txBody>
      </p:sp>
      <p:sp>
        <p:nvSpPr>
          <p:cNvPr id="6" name="Rectangle 8">
            <a:extLst>
              <a:ext uri="{FF2B5EF4-FFF2-40B4-BE49-F238E27FC236}">
                <a16:creationId xmlns:a16="http://schemas.microsoft.com/office/drawing/2014/main" id="{28B34795-3E43-B1FC-B574-ECD7117EE0F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9">
            <a:extLst>
              <a:ext uri="{FF2B5EF4-FFF2-40B4-BE49-F238E27FC236}">
                <a16:creationId xmlns:a16="http://schemas.microsoft.com/office/drawing/2014/main" id="{2CE53679-F274-E210-A1D2-D8312EFF5DB6}"/>
              </a:ext>
            </a:extLst>
          </p:cNvPr>
          <p:cNvSpPr>
            <a:spLocks noGrp="1" noChangeArrowheads="1"/>
          </p:cNvSpPr>
          <p:nvPr>
            <p:ph type="sldNum" sz="quarter" idx="12"/>
          </p:nvPr>
        </p:nvSpPr>
        <p:spPr>
          <a:ln/>
        </p:spPr>
        <p:txBody>
          <a:bodyPr/>
          <a:lstStyle>
            <a:lvl1pPr>
              <a:defRPr/>
            </a:lvl1pPr>
          </a:lstStyle>
          <a:p>
            <a:fld id="{C125D96F-9A4A-4B9C-9438-CD79387F6846}" type="slidenum">
              <a:rPr lang="es-ES" altLang="en-US"/>
              <a:pPr/>
              <a:t>‹#›</a:t>
            </a:fld>
            <a:endParaRPr lang="es-ES" altLang="en-US"/>
          </a:p>
        </p:txBody>
      </p:sp>
    </p:spTree>
    <p:extLst>
      <p:ext uri="{BB962C8B-B14F-4D97-AF65-F5344CB8AC3E}">
        <p14:creationId xmlns:p14="http://schemas.microsoft.com/office/powerpoint/2010/main" val="1771419560"/>
      </p:ext>
    </p:extLst>
  </p:cSld>
  <p:clrMapOvr>
    <a:masterClrMapping/>
  </p:clrMapOvr>
  <p:transition spd="med">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DB536314-0563-B37D-01DE-7E77C03451D8}"/>
              </a:ext>
            </a:extLst>
          </p:cNvPr>
          <p:cNvSpPr>
            <a:spLocks noGrp="1" noChangeArrowheads="1"/>
          </p:cNvSpPr>
          <p:nvPr>
            <p:ph type="dt" sz="half" idx="10"/>
          </p:nvPr>
        </p:nvSpPr>
        <p:spPr>
          <a:ln/>
        </p:spPr>
        <p:txBody>
          <a:bodyPr/>
          <a:lstStyle>
            <a:lvl1pPr>
              <a:defRPr/>
            </a:lvl1pPr>
          </a:lstStyle>
          <a:p>
            <a:pPr>
              <a:defRPr/>
            </a:pPr>
            <a:fld id="{28C613E8-EB84-4B82-B60B-229580CE3E89}" type="datetime1">
              <a:rPr lang="es-ES"/>
              <a:pPr>
                <a:defRPr/>
              </a:pPr>
              <a:t>20/07/2023</a:t>
            </a:fld>
            <a:endParaRPr lang="es-ES"/>
          </a:p>
        </p:txBody>
      </p:sp>
      <p:sp>
        <p:nvSpPr>
          <p:cNvPr id="6" name="Rectangle 8">
            <a:extLst>
              <a:ext uri="{FF2B5EF4-FFF2-40B4-BE49-F238E27FC236}">
                <a16:creationId xmlns:a16="http://schemas.microsoft.com/office/drawing/2014/main" id="{EB4E20BA-617C-8F1D-23E1-1007B3FC952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9">
            <a:extLst>
              <a:ext uri="{FF2B5EF4-FFF2-40B4-BE49-F238E27FC236}">
                <a16:creationId xmlns:a16="http://schemas.microsoft.com/office/drawing/2014/main" id="{8ACCF9C3-8992-5FF8-8994-4CAE320329C4}"/>
              </a:ext>
            </a:extLst>
          </p:cNvPr>
          <p:cNvSpPr>
            <a:spLocks noGrp="1" noChangeArrowheads="1"/>
          </p:cNvSpPr>
          <p:nvPr>
            <p:ph type="sldNum" sz="quarter" idx="12"/>
          </p:nvPr>
        </p:nvSpPr>
        <p:spPr>
          <a:ln/>
        </p:spPr>
        <p:txBody>
          <a:bodyPr/>
          <a:lstStyle>
            <a:lvl1pPr>
              <a:defRPr/>
            </a:lvl1pPr>
          </a:lstStyle>
          <a:p>
            <a:fld id="{AEE73FA5-565D-49B0-A3BC-3F381DE0826A}" type="slidenum">
              <a:rPr lang="es-ES" altLang="en-US"/>
              <a:pPr/>
              <a:t>‹#›</a:t>
            </a:fld>
            <a:endParaRPr lang="es-ES" altLang="en-US"/>
          </a:p>
        </p:txBody>
      </p:sp>
    </p:spTree>
    <p:extLst>
      <p:ext uri="{BB962C8B-B14F-4D97-AF65-F5344CB8AC3E}">
        <p14:creationId xmlns:p14="http://schemas.microsoft.com/office/powerpoint/2010/main" val="3721840237"/>
      </p:ext>
    </p:extLst>
  </p:cSld>
  <p:clrMapOvr>
    <a:masterClrMapping/>
  </p:clrMapOvr>
  <p:transition spd="med">
    <p:push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1C53E131-06A5-E122-2538-FB00D93BA8B2}"/>
              </a:ext>
            </a:extLst>
          </p:cNvPr>
          <p:cNvSpPr>
            <a:spLocks noGrp="1" noChangeArrowheads="1"/>
          </p:cNvSpPr>
          <p:nvPr>
            <p:ph type="dt" sz="half" idx="10"/>
          </p:nvPr>
        </p:nvSpPr>
        <p:spPr>
          <a:ln/>
        </p:spPr>
        <p:txBody>
          <a:bodyPr/>
          <a:lstStyle>
            <a:lvl1pPr>
              <a:defRPr/>
            </a:lvl1pPr>
          </a:lstStyle>
          <a:p>
            <a:pPr>
              <a:defRPr/>
            </a:pPr>
            <a:fld id="{D96CABDC-9E97-4272-A496-7988E3B0B494}" type="datetime1">
              <a:rPr lang="es-ES"/>
              <a:pPr>
                <a:defRPr/>
              </a:pPr>
              <a:t>20/07/2023</a:t>
            </a:fld>
            <a:endParaRPr lang="es-ES"/>
          </a:p>
        </p:txBody>
      </p:sp>
      <p:sp>
        <p:nvSpPr>
          <p:cNvPr id="5" name="Rectangle 8">
            <a:extLst>
              <a:ext uri="{FF2B5EF4-FFF2-40B4-BE49-F238E27FC236}">
                <a16:creationId xmlns:a16="http://schemas.microsoft.com/office/drawing/2014/main" id="{D4AB5527-5DBD-FFC0-A3A0-B31B018EA96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9">
            <a:extLst>
              <a:ext uri="{FF2B5EF4-FFF2-40B4-BE49-F238E27FC236}">
                <a16:creationId xmlns:a16="http://schemas.microsoft.com/office/drawing/2014/main" id="{023CCBB0-4541-4EDA-5AC2-18D7EDB333E8}"/>
              </a:ext>
            </a:extLst>
          </p:cNvPr>
          <p:cNvSpPr>
            <a:spLocks noGrp="1" noChangeArrowheads="1"/>
          </p:cNvSpPr>
          <p:nvPr>
            <p:ph type="sldNum" sz="quarter" idx="12"/>
          </p:nvPr>
        </p:nvSpPr>
        <p:spPr>
          <a:ln/>
        </p:spPr>
        <p:txBody>
          <a:bodyPr/>
          <a:lstStyle>
            <a:lvl1pPr>
              <a:defRPr/>
            </a:lvl1pPr>
          </a:lstStyle>
          <a:p>
            <a:fld id="{7EA68F38-AD90-4AC3-9649-EFDA4723BE3E}" type="slidenum">
              <a:rPr lang="es-ES" altLang="en-US"/>
              <a:pPr/>
              <a:t>‹#›</a:t>
            </a:fld>
            <a:endParaRPr lang="es-ES" altLang="en-US"/>
          </a:p>
        </p:txBody>
      </p:sp>
    </p:spTree>
    <p:extLst>
      <p:ext uri="{BB962C8B-B14F-4D97-AF65-F5344CB8AC3E}">
        <p14:creationId xmlns:p14="http://schemas.microsoft.com/office/powerpoint/2010/main" val="1600421490"/>
      </p:ext>
    </p:extLst>
  </p:cSld>
  <p:clrMapOvr>
    <a:masterClrMapping/>
  </p:clrMapOvr>
  <p:transition spd="med">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5C7424-808A-62A4-979D-75206E009C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0DC63B-4FE1-7D32-D4AF-C3A62F39A5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E49A89-E098-676C-3EE2-447A5DBB8FE7}"/>
              </a:ext>
            </a:extLst>
          </p:cNvPr>
          <p:cNvSpPr>
            <a:spLocks noGrp="1" noChangeArrowheads="1"/>
          </p:cNvSpPr>
          <p:nvPr>
            <p:ph type="sldNum" sz="quarter" idx="12"/>
          </p:nvPr>
        </p:nvSpPr>
        <p:spPr>
          <a:ln/>
        </p:spPr>
        <p:txBody>
          <a:bodyPr/>
          <a:lstStyle>
            <a:lvl1pPr>
              <a:defRPr/>
            </a:lvl1pPr>
          </a:lstStyle>
          <a:p>
            <a:fld id="{6B34FF57-2DA7-449F-A943-D33F93B4613A}" type="slidenum">
              <a:rPr lang="en-US" altLang="en-US"/>
              <a:pPr/>
              <a:t>‹#›</a:t>
            </a:fld>
            <a:endParaRPr lang="en-US" altLang="en-US"/>
          </a:p>
        </p:txBody>
      </p:sp>
    </p:spTree>
    <p:extLst>
      <p:ext uri="{BB962C8B-B14F-4D97-AF65-F5344CB8AC3E}">
        <p14:creationId xmlns:p14="http://schemas.microsoft.com/office/powerpoint/2010/main" val="4035748597"/>
      </p:ext>
    </p:extLst>
  </p:cSld>
  <p:clrMapOvr>
    <a:masterClrMapping/>
  </p:clrMapOvr>
  <p:transition spd="slow" advTm="16000">
    <p:random/>
    <p:sndAc>
      <p:stSnd>
        <p:snd r:embed="rId1" name="projctor.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533400"/>
            <a:ext cx="2540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533400"/>
            <a:ext cx="7416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071A773-7CDB-3B03-71F5-70EF70728DDE}"/>
              </a:ext>
            </a:extLst>
          </p:cNvPr>
          <p:cNvSpPr>
            <a:spLocks noGrp="1" noChangeArrowheads="1"/>
          </p:cNvSpPr>
          <p:nvPr>
            <p:ph type="dt" sz="half" idx="10"/>
          </p:nvPr>
        </p:nvSpPr>
        <p:spPr>
          <a:ln/>
        </p:spPr>
        <p:txBody>
          <a:bodyPr/>
          <a:lstStyle>
            <a:lvl1pPr>
              <a:defRPr/>
            </a:lvl1pPr>
          </a:lstStyle>
          <a:p>
            <a:pPr>
              <a:defRPr/>
            </a:pPr>
            <a:fld id="{09B90F11-4B01-4D1B-929F-CF25E2F71BB0}" type="datetime1">
              <a:rPr lang="es-ES"/>
              <a:pPr>
                <a:defRPr/>
              </a:pPr>
              <a:t>20/07/2023</a:t>
            </a:fld>
            <a:endParaRPr lang="es-ES"/>
          </a:p>
        </p:txBody>
      </p:sp>
      <p:sp>
        <p:nvSpPr>
          <p:cNvPr id="5" name="Rectangle 8">
            <a:extLst>
              <a:ext uri="{FF2B5EF4-FFF2-40B4-BE49-F238E27FC236}">
                <a16:creationId xmlns:a16="http://schemas.microsoft.com/office/drawing/2014/main" id="{3BF16703-12B2-EE44-1D2E-145CE237A36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9">
            <a:extLst>
              <a:ext uri="{FF2B5EF4-FFF2-40B4-BE49-F238E27FC236}">
                <a16:creationId xmlns:a16="http://schemas.microsoft.com/office/drawing/2014/main" id="{6425C373-C5EB-8B07-5C9E-CA02F59E885F}"/>
              </a:ext>
            </a:extLst>
          </p:cNvPr>
          <p:cNvSpPr>
            <a:spLocks noGrp="1" noChangeArrowheads="1"/>
          </p:cNvSpPr>
          <p:nvPr>
            <p:ph type="sldNum" sz="quarter" idx="12"/>
          </p:nvPr>
        </p:nvSpPr>
        <p:spPr>
          <a:ln/>
        </p:spPr>
        <p:txBody>
          <a:bodyPr/>
          <a:lstStyle>
            <a:lvl1pPr>
              <a:defRPr/>
            </a:lvl1pPr>
          </a:lstStyle>
          <a:p>
            <a:fld id="{D5DD96B0-8C36-4C4E-BADE-10677706CC71}" type="slidenum">
              <a:rPr lang="es-ES" altLang="en-US"/>
              <a:pPr/>
              <a:t>‹#›</a:t>
            </a:fld>
            <a:endParaRPr lang="es-ES" altLang="en-US"/>
          </a:p>
        </p:txBody>
      </p:sp>
    </p:spTree>
    <p:extLst>
      <p:ext uri="{BB962C8B-B14F-4D97-AF65-F5344CB8AC3E}">
        <p14:creationId xmlns:p14="http://schemas.microsoft.com/office/powerpoint/2010/main" val="550839699"/>
      </p:ext>
    </p:extLst>
  </p:cSld>
  <p:clrMapOvr>
    <a:masterClrMapping/>
  </p:clrMapOvr>
  <p:transition spd="med">
    <p:push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06AC60A-81FE-6D2D-DDF0-180508F332A6}"/>
              </a:ext>
            </a:extLst>
          </p:cNvPr>
          <p:cNvGrpSpPr>
            <a:grpSpLocks/>
          </p:cNvGrpSpPr>
          <p:nvPr/>
        </p:nvGrpSpPr>
        <p:grpSpPr bwMode="auto">
          <a:xfrm>
            <a:off x="0" y="3124200"/>
            <a:ext cx="12192000" cy="3581400"/>
            <a:chOff x="0" y="1968"/>
            <a:chExt cx="5760" cy="2256"/>
          </a:xfrm>
        </p:grpSpPr>
        <p:sp>
          <p:nvSpPr>
            <p:cNvPr id="3" name="Rectangle 3">
              <a:extLst>
                <a:ext uri="{FF2B5EF4-FFF2-40B4-BE49-F238E27FC236}">
                  <a16:creationId xmlns:a16="http://schemas.microsoft.com/office/drawing/2014/main" id="{F62AE56B-B309-3531-7505-403F57F7B5B9}"/>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4" name="Rectangle 4">
              <a:extLst>
                <a:ext uri="{FF2B5EF4-FFF2-40B4-BE49-F238E27FC236}">
                  <a16:creationId xmlns:a16="http://schemas.microsoft.com/office/drawing/2014/main" id="{7E3364C6-6042-3925-70D1-516C4C3AA35F}"/>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5" name="Rectangle 5">
              <a:extLst>
                <a:ext uri="{FF2B5EF4-FFF2-40B4-BE49-F238E27FC236}">
                  <a16:creationId xmlns:a16="http://schemas.microsoft.com/office/drawing/2014/main" id="{DA0FC4EC-8C30-EA7A-5AC4-816CED6C0D55}"/>
                </a:ext>
              </a:extLst>
            </p:cNvPr>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 name="Rectangle 6">
              <a:extLst>
                <a:ext uri="{FF2B5EF4-FFF2-40B4-BE49-F238E27FC236}">
                  <a16:creationId xmlns:a16="http://schemas.microsoft.com/office/drawing/2014/main" id="{CAAACEBA-B973-D451-87EE-BFEB51E09D10}"/>
                </a:ext>
              </a:extLst>
            </p:cNvPr>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7" name="Rectangle 7">
              <a:extLst>
                <a:ext uri="{FF2B5EF4-FFF2-40B4-BE49-F238E27FC236}">
                  <a16:creationId xmlns:a16="http://schemas.microsoft.com/office/drawing/2014/main" id="{86A78CE7-5341-D81C-C00E-E4973585A74D}"/>
                </a:ext>
              </a:extLst>
            </p:cNvPr>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8" name="Rectangle 8">
              <a:extLst>
                <a:ext uri="{FF2B5EF4-FFF2-40B4-BE49-F238E27FC236}">
                  <a16:creationId xmlns:a16="http://schemas.microsoft.com/office/drawing/2014/main" id="{50765FE8-E7AE-ED71-BE93-529D9165CC49}"/>
                </a:ext>
              </a:extLst>
            </p:cNvPr>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9" name="Rectangle 9">
              <a:extLst>
                <a:ext uri="{FF2B5EF4-FFF2-40B4-BE49-F238E27FC236}">
                  <a16:creationId xmlns:a16="http://schemas.microsoft.com/office/drawing/2014/main" id="{C611629B-5228-E9DC-BA77-3A6E1C8C224D}"/>
                </a:ext>
              </a:extLst>
            </p:cNvPr>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0" name="Rectangle 10">
              <a:extLst>
                <a:ext uri="{FF2B5EF4-FFF2-40B4-BE49-F238E27FC236}">
                  <a16:creationId xmlns:a16="http://schemas.microsoft.com/office/drawing/2014/main" id="{394E45B6-F81C-5B79-09D4-A73E9AF0556D}"/>
                </a:ext>
              </a:extLst>
            </p:cNvPr>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1" name="Rectangle 11">
              <a:extLst>
                <a:ext uri="{FF2B5EF4-FFF2-40B4-BE49-F238E27FC236}">
                  <a16:creationId xmlns:a16="http://schemas.microsoft.com/office/drawing/2014/main" id="{8A98DA3C-1813-6162-5A78-F4132E59A4F6}"/>
                </a:ext>
              </a:extLst>
            </p:cNvPr>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2" name="Rectangle 12">
              <a:extLst>
                <a:ext uri="{FF2B5EF4-FFF2-40B4-BE49-F238E27FC236}">
                  <a16:creationId xmlns:a16="http://schemas.microsoft.com/office/drawing/2014/main" id="{D4EF7FD3-BBA9-ECC8-3CD6-67EAA368D23D}"/>
                </a:ext>
              </a:extLst>
            </p:cNvPr>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3" name="Rectangle 13">
              <a:extLst>
                <a:ext uri="{FF2B5EF4-FFF2-40B4-BE49-F238E27FC236}">
                  <a16:creationId xmlns:a16="http://schemas.microsoft.com/office/drawing/2014/main" id="{058EBCD2-467B-7E0E-1BA5-6A315BB2044B}"/>
                </a:ext>
              </a:extLst>
            </p:cNvPr>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4" name="Rectangle 14">
              <a:extLst>
                <a:ext uri="{FF2B5EF4-FFF2-40B4-BE49-F238E27FC236}">
                  <a16:creationId xmlns:a16="http://schemas.microsoft.com/office/drawing/2014/main" id="{613778D4-448A-AE4C-3655-4AAA5D1EC489}"/>
                </a:ext>
              </a:extLst>
            </p:cNvPr>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5" name="Rectangle 15">
              <a:extLst>
                <a:ext uri="{FF2B5EF4-FFF2-40B4-BE49-F238E27FC236}">
                  <a16:creationId xmlns:a16="http://schemas.microsoft.com/office/drawing/2014/main" id="{39A49F30-AF6C-95D6-987A-D8F59D081E7B}"/>
                </a:ext>
              </a:extLst>
            </p:cNvPr>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6" name="Rectangle 16">
              <a:extLst>
                <a:ext uri="{FF2B5EF4-FFF2-40B4-BE49-F238E27FC236}">
                  <a16:creationId xmlns:a16="http://schemas.microsoft.com/office/drawing/2014/main" id="{6BA0E879-0A45-64D3-134A-50618727A456}"/>
                </a:ext>
              </a:extLst>
            </p:cNvPr>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7" name="Rectangle 17">
              <a:extLst>
                <a:ext uri="{FF2B5EF4-FFF2-40B4-BE49-F238E27FC236}">
                  <a16:creationId xmlns:a16="http://schemas.microsoft.com/office/drawing/2014/main" id="{DDCA61C0-6C95-4C19-9512-7858738EF47F}"/>
                </a:ext>
              </a:extLst>
            </p:cNvPr>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8" name="Rectangle 18">
              <a:extLst>
                <a:ext uri="{FF2B5EF4-FFF2-40B4-BE49-F238E27FC236}">
                  <a16:creationId xmlns:a16="http://schemas.microsoft.com/office/drawing/2014/main" id="{109C9E96-1BD3-F1FB-0B24-D8EECFADD2C7}"/>
                </a:ext>
              </a:extLst>
            </p:cNvPr>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9" name="Rectangle 19">
              <a:extLst>
                <a:ext uri="{FF2B5EF4-FFF2-40B4-BE49-F238E27FC236}">
                  <a16:creationId xmlns:a16="http://schemas.microsoft.com/office/drawing/2014/main" id="{BE8E8958-D1DF-EE8A-FFD2-1CC757F54446}"/>
                </a:ext>
              </a:extLst>
            </p:cNvPr>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0" name="Rectangle 20">
              <a:extLst>
                <a:ext uri="{FF2B5EF4-FFF2-40B4-BE49-F238E27FC236}">
                  <a16:creationId xmlns:a16="http://schemas.microsoft.com/office/drawing/2014/main" id="{C2FE0738-28B3-527E-1075-70B2EF2FACAE}"/>
                </a:ext>
              </a:extLst>
            </p:cNvPr>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1" name="Rectangle 21">
              <a:extLst>
                <a:ext uri="{FF2B5EF4-FFF2-40B4-BE49-F238E27FC236}">
                  <a16:creationId xmlns:a16="http://schemas.microsoft.com/office/drawing/2014/main" id="{782CA76E-577A-748F-54EB-6615AFAB072C}"/>
                </a:ext>
              </a:extLst>
            </p:cNvPr>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2" name="Rectangle 22">
              <a:extLst>
                <a:ext uri="{FF2B5EF4-FFF2-40B4-BE49-F238E27FC236}">
                  <a16:creationId xmlns:a16="http://schemas.microsoft.com/office/drawing/2014/main" id="{F8A358EB-FDF6-E8C9-ED94-A1477B8F2C2A}"/>
                </a:ext>
              </a:extLst>
            </p:cNvPr>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3" name="Rectangle 23">
              <a:extLst>
                <a:ext uri="{FF2B5EF4-FFF2-40B4-BE49-F238E27FC236}">
                  <a16:creationId xmlns:a16="http://schemas.microsoft.com/office/drawing/2014/main" id="{9A23C773-5A45-64CA-1145-136D1D682124}"/>
                </a:ext>
              </a:extLst>
            </p:cNvPr>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4" name="Rectangle 24">
              <a:extLst>
                <a:ext uri="{FF2B5EF4-FFF2-40B4-BE49-F238E27FC236}">
                  <a16:creationId xmlns:a16="http://schemas.microsoft.com/office/drawing/2014/main" id="{DCD0AC8C-5EEA-B6E1-D321-98336974BA11}"/>
                </a:ext>
              </a:extLst>
            </p:cNvPr>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5" name="Rectangle 25">
              <a:extLst>
                <a:ext uri="{FF2B5EF4-FFF2-40B4-BE49-F238E27FC236}">
                  <a16:creationId xmlns:a16="http://schemas.microsoft.com/office/drawing/2014/main" id="{4BD6EEFF-71B0-E833-4D66-2C1B91AEFD56}"/>
                </a:ext>
              </a:extLst>
            </p:cNvPr>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6" name="Rectangle 26">
              <a:extLst>
                <a:ext uri="{FF2B5EF4-FFF2-40B4-BE49-F238E27FC236}">
                  <a16:creationId xmlns:a16="http://schemas.microsoft.com/office/drawing/2014/main" id="{0EA95C26-A7D3-3B9B-44BC-55D0A17AD14A}"/>
                </a:ext>
              </a:extLst>
            </p:cNvPr>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7" name="Rectangle 27">
              <a:extLst>
                <a:ext uri="{FF2B5EF4-FFF2-40B4-BE49-F238E27FC236}">
                  <a16:creationId xmlns:a16="http://schemas.microsoft.com/office/drawing/2014/main" id="{1260C5A7-6002-9A20-D146-E489C7D4C42A}"/>
                </a:ext>
              </a:extLst>
            </p:cNvPr>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8" name="Rectangle 28">
              <a:extLst>
                <a:ext uri="{FF2B5EF4-FFF2-40B4-BE49-F238E27FC236}">
                  <a16:creationId xmlns:a16="http://schemas.microsoft.com/office/drawing/2014/main" id="{2C8D1603-759A-13C9-B3A4-C5EDD66F76C5}"/>
                </a:ext>
              </a:extLst>
            </p:cNvPr>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9" name="Rectangle 29">
              <a:extLst>
                <a:ext uri="{FF2B5EF4-FFF2-40B4-BE49-F238E27FC236}">
                  <a16:creationId xmlns:a16="http://schemas.microsoft.com/office/drawing/2014/main" id="{07AF100B-5289-75C2-7FD2-67E5E4EBE5C5}"/>
                </a:ext>
              </a:extLst>
            </p:cNvPr>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30" name="Rectangle 30">
              <a:extLst>
                <a:ext uri="{FF2B5EF4-FFF2-40B4-BE49-F238E27FC236}">
                  <a16:creationId xmlns:a16="http://schemas.microsoft.com/office/drawing/2014/main" id="{382D2CB8-89B1-4914-D173-F2260E8F8615}"/>
                </a:ext>
              </a:extLst>
            </p:cNvPr>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31" name="Rectangle 31">
              <a:extLst>
                <a:ext uri="{FF2B5EF4-FFF2-40B4-BE49-F238E27FC236}">
                  <a16:creationId xmlns:a16="http://schemas.microsoft.com/office/drawing/2014/main" id="{3F7F87F9-1D01-644C-6541-FD414A2B7EF6}"/>
                </a:ext>
              </a:extLst>
            </p:cNvPr>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4" name="Rectangle 32">
              <a:extLst>
                <a:ext uri="{FF2B5EF4-FFF2-40B4-BE49-F238E27FC236}">
                  <a16:creationId xmlns:a16="http://schemas.microsoft.com/office/drawing/2014/main" id="{256FE019-0593-7ED4-F634-7FB0D72342A0}"/>
                </a:ext>
              </a:extLst>
            </p:cNvPr>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5" name="Rectangle 33">
              <a:extLst>
                <a:ext uri="{FF2B5EF4-FFF2-40B4-BE49-F238E27FC236}">
                  <a16:creationId xmlns:a16="http://schemas.microsoft.com/office/drawing/2014/main" id="{08B6B967-A5FA-A146-D323-B2905473D47D}"/>
                </a:ext>
              </a:extLst>
            </p:cNvPr>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6" name="Rectangle 34">
              <a:extLst>
                <a:ext uri="{FF2B5EF4-FFF2-40B4-BE49-F238E27FC236}">
                  <a16:creationId xmlns:a16="http://schemas.microsoft.com/office/drawing/2014/main" id="{F2C1E312-ECFF-5651-435B-0F1CACEFD1B2}"/>
                </a:ext>
              </a:extLst>
            </p:cNvPr>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7" name="Rectangle 35">
              <a:extLst>
                <a:ext uri="{FF2B5EF4-FFF2-40B4-BE49-F238E27FC236}">
                  <a16:creationId xmlns:a16="http://schemas.microsoft.com/office/drawing/2014/main" id="{E1ECB759-E73A-37E8-B7C9-2DCFE0AF20A2}"/>
                </a:ext>
              </a:extLst>
            </p:cNvPr>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0" name="Rectangle 36">
              <a:extLst>
                <a:ext uri="{FF2B5EF4-FFF2-40B4-BE49-F238E27FC236}">
                  <a16:creationId xmlns:a16="http://schemas.microsoft.com/office/drawing/2014/main" id="{9BA5434B-E7DA-81DD-D4B7-CA54A6F1CEB2}"/>
                </a:ext>
              </a:extLst>
            </p:cNvPr>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1" name="Rectangle 37">
              <a:extLst>
                <a:ext uri="{FF2B5EF4-FFF2-40B4-BE49-F238E27FC236}">
                  <a16:creationId xmlns:a16="http://schemas.microsoft.com/office/drawing/2014/main" id="{C2E3EDD2-D23A-CFE0-7D70-B6FDE7146CEA}"/>
                </a:ext>
              </a:extLst>
            </p:cNvPr>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2" name="Rectangle 38">
              <a:extLst>
                <a:ext uri="{FF2B5EF4-FFF2-40B4-BE49-F238E27FC236}">
                  <a16:creationId xmlns:a16="http://schemas.microsoft.com/office/drawing/2014/main" id="{55D1228E-A188-CD4A-EC01-A6D63A0A1602}"/>
                </a:ext>
              </a:extLst>
            </p:cNvPr>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3" name="Rectangle 39">
              <a:extLst>
                <a:ext uri="{FF2B5EF4-FFF2-40B4-BE49-F238E27FC236}">
                  <a16:creationId xmlns:a16="http://schemas.microsoft.com/office/drawing/2014/main" id="{F29F819B-A95B-7DDE-1409-F8C85E609AA2}"/>
                </a:ext>
              </a:extLst>
            </p:cNvPr>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4" name="Rectangle 40">
              <a:extLst>
                <a:ext uri="{FF2B5EF4-FFF2-40B4-BE49-F238E27FC236}">
                  <a16:creationId xmlns:a16="http://schemas.microsoft.com/office/drawing/2014/main" id="{A15465E1-22C9-5079-04FE-9A5B378FA0F2}"/>
                </a:ext>
              </a:extLst>
            </p:cNvPr>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5" name="Rectangle 41">
              <a:extLst>
                <a:ext uri="{FF2B5EF4-FFF2-40B4-BE49-F238E27FC236}">
                  <a16:creationId xmlns:a16="http://schemas.microsoft.com/office/drawing/2014/main" id="{E5D92C58-9864-6A69-1350-CE6547EA0FA1}"/>
                </a:ext>
              </a:extLst>
            </p:cNvPr>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6" name="Rectangle 42">
              <a:extLst>
                <a:ext uri="{FF2B5EF4-FFF2-40B4-BE49-F238E27FC236}">
                  <a16:creationId xmlns:a16="http://schemas.microsoft.com/office/drawing/2014/main" id="{CA61CACA-10AE-2B6C-2FA8-9AC4F1EB677D}"/>
                </a:ext>
              </a:extLst>
            </p:cNvPr>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7" name="Rectangle 43">
              <a:extLst>
                <a:ext uri="{FF2B5EF4-FFF2-40B4-BE49-F238E27FC236}">
                  <a16:creationId xmlns:a16="http://schemas.microsoft.com/office/drawing/2014/main" id="{3E2D934A-7DA7-DE0E-91F2-14634E19CB5A}"/>
                </a:ext>
              </a:extLst>
            </p:cNvPr>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8" name="Rectangle 44">
              <a:extLst>
                <a:ext uri="{FF2B5EF4-FFF2-40B4-BE49-F238E27FC236}">
                  <a16:creationId xmlns:a16="http://schemas.microsoft.com/office/drawing/2014/main" id="{CA1E8331-5308-44D5-98C1-B9CE70CAF1C6}"/>
                </a:ext>
              </a:extLst>
            </p:cNvPr>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9" name="Rectangle 45">
              <a:extLst>
                <a:ext uri="{FF2B5EF4-FFF2-40B4-BE49-F238E27FC236}">
                  <a16:creationId xmlns:a16="http://schemas.microsoft.com/office/drawing/2014/main" id="{CF60B053-AB46-DFB8-49A0-43F484329E66}"/>
                </a:ext>
              </a:extLst>
            </p:cNvPr>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0" name="Rectangle 46">
              <a:extLst>
                <a:ext uri="{FF2B5EF4-FFF2-40B4-BE49-F238E27FC236}">
                  <a16:creationId xmlns:a16="http://schemas.microsoft.com/office/drawing/2014/main" id="{E6EBE051-A75A-90D4-15CB-95632941AD45}"/>
                </a:ext>
              </a:extLst>
            </p:cNvPr>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1" name="Rectangle 47">
              <a:extLst>
                <a:ext uri="{FF2B5EF4-FFF2-40B4-BE49-F238E27FC236}">
                  <a16:creationId xmlns:a16="http://schemas.microsoft.com/office/drawing/2014/main" id="{E75E114A-8190-5280-F25B-17E3CEF076F7}"/>
                </a:ext>
              </a:extLst>
            </p:cNvPr>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2" name="Rectangle 48">
              <a:extLst>
                <a:ext uri="{FF2B5EF4-FFF2-40B4-BE49-F238E27FC236}">
                  <a16:creationId xmlns:a16="http://schemas.microsoft.com/office/drawing/2014/main" id="{9D873722-643C-4ACA-CD42-93272B552D2A}"/>
                </a:ext>
              </a:extLst>
            </p:cNvPr>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3" name="Rectangle 49">
              <a:extLst>
                <a:ext uri="{FF2B5EF4-FFF2-40B4-BE49-F238E27FC236}">
                  <a16:creationId xmlns:a16="http://schemas.microsoft.com/office/drawing/2014/main" id="{F9C14F1B-BDB5-9B5D-4F67-7289EDDEBDB9}"/>
                </a:ext>
              </a:extLst>
            </p:cNvPr>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4" name="Rectangle 50">
              <a:extLst>
                <a:ext uri="{FF2B5EF4-FFF2-40B4-BE49-F238E27FC236}">
                  <a16:creationId xmlns:a16="http://schemas.microsoft.com/office/drawing/2014/main" id="{BC4E31AD-BDBC-8A7F-511D-715A1292EBFF}"/>
                </a:ext>
              </a:extLst>
            </p:cNvPr>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5" name="Rectangle 51">
              <a:extLst>
                <a:ext uri="{FF2B5EF4-FFF2-40B4-BE49-F238E27FC236}">
                  <a16:creationId xmlns:a16="http://schemas.microsoft.com/office/drawing/2014/main" id="{2BB152C1-220F-C9A8-1ADF-6B4C2197BD76}"/>
                </a:ext>
              </a:extLst>
            </p:cNvPr>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6" name="Rectangle 52">
              <a:extLst>
                <a:ext uri="{FF2B5EF4-FFF2-40B4-BE49-F238E27FC236}">
                  <a16:creationId xmlns:a16="http://schemas.microsoft.com/office/drawing/2014/main" id="{535FA0A1-5F3E-28CF-F483-BCB6BED7DC25}"/>
                </a:ext>
              </a:extLst>
            </p:cNvPr>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7" name="Rectangle 53">
              <a:extLst>
                <a:ext uri="{FF2B5EF4-FFF2-40B4-BE49-F238E27FC236}">
                  <a16:creationId xmlns:a16="http://schemas.microsoft.com/office/drawing/2014/main" id="{418CDBE5-687F-311E-BC7C-3FB493F1D5F1}"/>
                </a:ext>
              </a:extLst>
            </p:cNvPr>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8" name="Rectangle 54">
              <a:extLst>
                <a:ext uri="{FF2B5EF4-FFF2-40B4-BE49-F238E27FC236}">
                  <a16:creationId xmlns:a16="http://schemas.microsoft.com/office/drawing/2014/main" id="{087EF763-A8D3-812C-AF9B-7357AC86D889}"/>
                </a:ext>
              </a:extLst>
            </p:cNvPr>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9" name="Rectangle 55">
              <a:extLst>
                <a:ext uri="{FF2B5EF4-FFF2-40B4-BE49-F238E27FC236}">
                  <a16:creationId xmlns:a16="http://schemas.microsoft.com/office/drawing/2014/main" id="{3908CD65-396D-1AC0-E08E-76D6B6D7D6A9}"/>
                </a:ext>
              </a:extLst>
            </p:cNvPr>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0" name="Rectangle 56">
              <a:extLst>
                <a:ext uri="{FF2B5EF4-FFF2-40B4-BE49-F238E27FC236}">
                  <a16:creationId xmlns:a16="http://schemas.microsoft.com/office/drawing/2014/main" id="{00563747-F300-756C-2D54-CFB248A00B79}"/>
                </a:ext>
              </a:extLst>
            </p:cNvPr>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1" name="Rectangle 57">
              <a:extLst>
                <a:ext uri="{FF2B5EF4-FFF2-40B4-BE49-F238E27FC236}">
                  <a16:creationId xmlns:a16="http://schemas.microsoft.com/office/drawing/2014/main" id="{690838FB-8A38-6E43-77F7-F65F35D75269}"/>
                </a:ext>
              </a:extLst>
            </p:cNvPr>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2" name="Rectangle 58">
              <a:extLst>
                <a:ext uri="{FF2B5EF4-FFF2-40B4-BE49-F238E27FC236}">
                  <a16:creationId xmlns:a16="http://schemas.microsoft.com/office/drawing/2014/main" id="{41B376CF-B96F-8AD8-2B5B-4261FD002035}"/>
                </a:ext>
              </a:extLst>
            </p:cNvPr>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3" name="Rectangle 59">
              <a:extLst>
                <a:ext uri="{FF2B5EF4-FFF2-40B4-BE49-F238E27FC236}">
                  <a16:creationId xmlns:a16="http://schemas.microsoft.com/office/drawing/2014/main" id="{3D37CFFB-0B16-42C1-5388-B9F1FB1FBF13}"/>
                </a:ext>
              </a:extLst>
            </p:cNvPr>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4" name="Rectangle 60">
              <a:extLst>
                <a:ext uri="{FF2B5EF4-FFF2-40B4-BE49-F238E27FC236}">
                  <a16:creationId xmlns:a16="http://schemas.microsoft.com/office/drawing/2014/main" id="{7ECCF236-DA37-7194-5DEC-25F97AE4ED2F}"/>
                </a:ext>
              </a:extLst>
            </p:cNvPr>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5" name="Rectangle 61">
              <a:extLst>
                <a:ext uri="{FF2B5EF4-FFF2-40B4-BE49-F238E27FC236}">
                  <a16:creationId xmlns:a16="http://schemas.microsoft.com/office/drawing/2014/main" id="{899D6DC2-E6A1-19CF-DB1B-FBD1A11B72DB}"/>
                </a:ext>
              </a:extLst>
            </p:cNvPr>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6" name="Rectangle 62">
              <a:extLst>
                <a:ext uri="{FF2B5EF4-FFF2-40B4-BE49-F238E27FC236}">
                  <a16:creationId xmlns:a16="http://schemas.microsoft.com/office/drawing/2014/main" id="{E3BA0FCE-61E7-892E-B63E-8CB84D377093}"/>
                </a:ext>
              </a:extLst>
            </p:cNvPr>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7" name="Rectangle 63">
              <a:extLst>
                <a:ext uri="{FF2B5EF4-FFF2-40B4-BE49-F238E27FC236}">
                  <a16:creationId xmlns:a16="http://schemas.microsoft.com/office/drawing/2014/main" id="{3325FE12-2954-35A4-9BA4-2A59661C3507}"/>
                </a:ext>
              </a:extLst>
            </p:cNvPr>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8" name="Rectangle 64">
              <a:extLst>
                <a:ext uri="{FF2B5EF4-FFF2-40B4-BE49-F238E27FC236}">
                  <a16:creationId xmlns:a16="http://schemas.microsoft.com/office/drawing/2014/main" id="{FC5BE657-8E56-3CA7-ED97-277025B07CFE}"/>
                </a:ext>
              </a:extLst>
            </p:cNvPr>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9" name="Rectangle 65">
              <a:extLst>
                <a:ext uri="{FF2B5EF4-FFF2-40B4-BE49-F238E27FC236}">
                  <a16:creationId xmlns:a16="http://schemas.microsoft.com/office/drawing/2014/main" id="{7AF57F92-28A3-76ED-6557-62045FB5EE7C}"/>
                </a:ext>
              </a:extLst>
            </p:cNvPr>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grpSp>
      <p:sp>
        <p:nvSpPr>
          <p:cNvPr id="61540" name="Freeform 70">
            <a:extLst>
              <a:ext uri="{FF2B5EF4-FFF2-40B4-BE49-F238E27FC236}">
                <a16:creationId xmlns:a16="http://schemas.microsoft.com/office/drawing/2014/main" id="{08A53752-E09C-DC55-0500-C8AA3760FE91}"/>
              </a:ext>
            </a:extLst>
          </p:cNvPr>
          <p:cNvSpPr>
            <a:spLocks/>
          </p:cNvSpPr>
          <p:nvPr/>
        </p:nvSpPr>
        <p:spPr bwMode="auto">
          <a:xfrm rot="16200000">
            <a:off x="5186627" y="198174"/>
            <a:ext cx="150813" cy="6460067"/>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sz="1800">
              <a:ea typeface="ＭＳ Ｐゴシック" pitchFamily="34" charset="-128"/>
            </a:endParaRPr>
          </a:p>
        </p:txBody>
      </p:sp>
      <p:sp>
        <p:nvSpPr>
          <p:cNvPr id="61508" name="Rectangle 68"/>
          <p:cNvSpPr>
            <a:spLocks noGrp="1" noChangeArrowheads="1"/>
          </p:cNvSpPr>
          <p:nvPr>
            <p:ph type="ctrTitle"/>
          </p:nvPr>
        </p:nvSpPr>
        <p:spPr>
          <a:xfrm>
            <a:off x="609600" y="2286000"/>
            <a:ext cx="10972800" cy="1143000"/>
          </a:xfrm>
        </p:spPr>
        <p:txBody>
          <a:bodyPr/>
          <a:lstStyle>
            <a:lvl1pPr algn="ctr">
              <a:defRPr sz="4400"/>
            </a:lvl1pPr>
          </a:lstStyle>
          <a:p>
            <a:r>
              <a:rPr lang="en-US" altLang="ja-JP"/>
              <a:t>Click to edit Master title style</a:t>
            </a:r>
          </a:p>
        </p:txBody>
      </p:sp>
      <p:sp>
        <p:nvSpPr>
          <p:cNvPr id="61509" name="Rectangle 69"/>
          <p:cNvSpPr>
            <a:spLocks noGrp="1" noChangeArrowheads="1"/>
          </p:cNvSpPr>
          <p:nvPr>
            <p:ph type="subTitle" idx="1"/>
          </p:nvPr>
        </p:nvSpPr>
        <p:spPr>
          <a:xfrm>
            <a:off x="1828800" y="3886200"/>
            <a:ext cx="8534400" cy="1752600"/>
          </a:xfrm>
        </p:spPr>
        <p:txBody>
          <a:bodyPr/>
          <a:lstStyle>
            <a:lvl1pPr marL="0" indent="101600" algn="ctr">
              <a:buFont typeface="Wingdings" pitchFamily="2" charset="2"/>
              <a:buNone/>
              <a:defRPr/>
            </a:lvl1pPr>
          </a:lstStyle>
          <a:p>
            <a:r>
              <a:rPr lang="en-US" altLang="ja-JP"/>
              <a:t>Click to edit Master subtitle style</a:t>
            </a:r>
          </a:p>
        </p:txBody>
      </p:sp>
      <p:sp>
        <p:nvSpPr>
          <p:cNvPr id="61541" name="Rectangle 66">
            <a:extLst>
              <a:ext uri="{FF2B5EF4-FFF2-40B4-BE49-F238E27FC236}">
                <a16:creationId xmlns:a16="http://schemas.microsoft.com/office/drawing/2014/main" id="{CFD0210E-6451-242D-AA30-28F341D55479}"/>
              </a:ext>
            </a:extLst>
          </p:cNvPr>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61542" name="Rectangle 67">
            <a:extLst>
              <a:ext uri="{FF2B5EF4-FFF2-40B4-BE49-F238E27FC236}">
                <a16:creationId xmlns:a16="http://schemas.microsoft.com/office/drawing/2014/main" id="{3FB9D003-C52D-B887-D150-80049FC49185}"/>
              </a:ext>
            </a:extLst>
          </p:cNvPr>
          <p:cNvSpPr>
            <a:spLocks noGrp="1" noChangeArrowheads="1"/>
          </p:cNvSpPr>
          <p:nvPr>
            <p:ph type="ftr" sz="quarter" idx="11"/>
          </p:nvPr>
        </p:nvSpPr>
        <p:spPr>
          <a:xfrm>
            <a:off x="2743200" y="6248400"/>
            <a:ext cx="7010400" cy="457200"/>
          </a:xfrm>
        </p:spPr>
        <p:txBody>
          <a:bodyPr/>
          <a:lstStyle>
            <a:lvl1pPr>
              <a:defRPr>
                <a:solidFill>
                  <a:schemeClr val="tx2"/>
                </a:solidFill>
              </a:defRPr>
            </a:lvl1pPr>
          </a:lstStyle>
          <a:p>
            <a:pPr>
              <a:defRPr/>
            </a:pPr>
            <a:endParaRPr lang="en-US" altLang="ja-JP"/>
          </a:p>
        </p:txBody>
      </p:sp>
      <p:sp>
        <p:nvSpPr>
          <p:cNvPr id="61543" name="Rectangle 71">
            <a:extLst>
              <a:ext uri="{FF2B5EF4-FFF2-40B4-BE49-F238E27FC236}">
                <a16:creationId xmlns:a16="http://schemas.microsoft.com/office/drawing/2014/main" id="{9F0ED94D-4BF2-1550-E212-BAFD523361B1}"/>
              </a:ext>
            </a:extLst>
          </p:cNvPr>
          <p:cNvSpPr>
            <a:spLocks noGrp="1" noChangeArrowheads="1"/>
          </p:cNvSpPr>
          <p:nvPr>
            <p:ph type="sldNum" sz="quarter" idx="12"/>
          </p:nvPr>
        </p:nvSpPr>
        <p:spPr/>
        <p:txBody>
          <a:bodyPr/>
          <a:lstStyle>
            <a:lvl1pPr algn="r">
              <a:defRPr/>
            </a:lvl1pPr>
          </a:lstStyle>
          <a:p>
            <a:fld id="{429C6E99-F67D-4C3A-93CF-81883929AACB}" type="slidenum">
              <a:rPr lang="en-US" altLang="ja-JP"/>
              <a:pPr/>
              <a:t>‹#›</a:t>
            </a:fld>
            <a:endParaRPr lang="en-US" altLang="ja-JP"/>
          </a:p>
        </p:txBody>
      </p:sp>
    </p:spTree>
    <p:extLst>
      <p:ext uri="{BB962C8B-B14F-4D97-AF65-F5344CB8AC3E}">
        <p14:creationId xmlns:p14="http://schemas.microsoft.com/office/powerpoint/2010/main" val="3314627787"/>
      </p:ext>
    </p:extLst>
  </p:cSld>
  <p:clrMapOvr>
    <a:masterClrMapping/>
  </p:clrMapOvr>
  <p:transition spd="slow" advTm="16000">
    <p:random/>
    <p:sndAc>
      <p:stSnd>
        <p:snd r:embed="rId1" name="projctor.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32021123-E41F-9AF6-960F-C62CE8CEA1B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1197E32D-595C-4752-BBA4-5940F215ADC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2374999E-EBA4-F34E-7F60-88438FBFBDC8}"/>
              </a:ext>
            </a:extLst>
          </p:cNvPr>
          <p:cNvSpPr>
            <a:spLocks noGrp="1" noChangeArrowheads="1"/>
          </p:cNvSpPr>
          <p:nvPr>
            <p:ph type="sldNum" sz="quarter" idx="12"/>
          </p:nvPr>
        </p:nvSpPr>
        <p:spPr>
          <a:ln/>
        </p:spPr>
        <p:txBody>
          <a:bodyPr/>
          <a:lstStyle>
            <a:lvl1pPr>
              <a:defRPr/>
            </a:lvl1pPr>
          </a:lstStyle>
          <a:p>
            <a:fld id="{C5F91C9F-3C49-4E5A-A7D3-CBA0A3AFEE7B}" type="slidenum">
              <a:rPr lang="en-US" altLang="ja-JP"/>
              <a:pPr/>
              <a:t>‹#›</a:t>
            </a:fld>
            <a:endParaRPr lang="en-US" altLang="ja-JP"/>
          </a:p>
        </p:txBody>
      </p:sp>
    </p:spTree>
    <p:extLst>
      <p:ext uri="{BB962C8B-B14F-4D97-AF65-F5344CB8AC3E}">
        <p14:creationId xmlns:p14="http://schemas.microsoft.com/office/powerpoint/2010/main" val="1220341843"/>
      </p:ext>
    </p:extLst>
  </p:cSld>
  <p:clrMapOvr>
    <a:masterClrMapping/>
  </p:clrMapOvr>
  <p:transition spd="slow" advTm="16000">
    <p:random/>
    <p:sndAc>
      <p:stSnd>
        <p:snd r:embed="rId1" name="projctor.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53AE7C3E-0C60-C185-0BCE-4DEFEEC2911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8FCB9DF5-F228-A3B6-B263-AB81905811C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3E62E11C-EDB5-2F8E-073F-D176F43F2707}"/>
              </a:ext>
            </a:extLst>
          </p:cNvPr>
          <p:cNvSpPr>
            <a:spLocks noGrp="1" noChangeArrowheads="1"/>
          </p:cNvSpPr>
          <p:nvPr>
            <p:ph type="sldNum" sz="quarter" idx="12"/>
          </p:nvPr>
        </p:nvSpPr>
        <p:spPr>
          <a:ln/>
        </p:spPr>
        <p:txBody>
          <a:bodyPr/>
          <a:lstStyle>
            <a:lvl1pPr>
              <a:defRPr/>
            </a:lvl1pPr>
          </a:lstStyle>
          <a:p>
            <a:fld id="{4FD685ED-B2F0-4843-866C-337690FCE6F1}" type="slidenum">
              <a:rPr lang="en-US" altLang="ja-JP"/>
              <a:pPr/>
              <a:t>‹#›</a:t>
            </a:fld>
            <a:endParaRPr lang="en-US" altLang="ja-JP"/>
          </a:p>
        </p:txBody>
      </p:sp>
    </p:spTree>
    <p:extLst>
      <p:ext uri="{BB962C8B-B14F-4D97-AF65-F5344CB8AC3E}">
        <p14:creationId xmlns:p14="http://schemas.microsoft.com/office/powerpoint/2010/main" val="1745180354"/>
      </p:ext>
    </p:extLst>
  </p:cSld>
  <p:clrMapOvr>
    <a:masterClrMapping/>
  </p:clrMapOvr>
  <p:transition spd="slow" advTm="16000">
    <p:random/>
    <p:sndAc>
      <p:stSnd>
        <p:snd r:embed="rId1" name="projctor.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81200"/>
            <a:ext cx="52324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2324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27F32192-891F-8977-7799-DFAF4648434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A5387ACB-68A9-4007-FC01-D658BB21E59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317351BE-0D86-94F2-35D7-3469843BC3B2}"/>
              </a:ext>
            </a:extLst>
          </p:cNvPr>
          <p:cNvSpPr>
            <a:spLocks noGrp="1" noChangeArrowheads="1"/>
          </p:cNvSpPr>
          <p:nvPr>
            <p:ph type="sldNum" sz="quarter" idx="12"/>
          </p:nvPr>
        </p:nvSpPr>
        <p:spPr>
          <a:ln/>
        </p:spPr>
        <p:txBody>
          <a:bodyPr/>
          <a:lstStyle>
            <a:lvl1pPr>
              <a:defRPr/>
            </a:lvl1pPr>
          </a:lstStyle>
          <a:p>
            <a:fld id="{19DA1499-38B6-4B1A-BFC7-84BD182D32D1}" type="slidenum">
              <a:rPr lang="en-US" altLang="ja-JP"/>
              <a:pPr/>
              <a:t>‹#›</a:t>
            </a:fld>
            <a:endParaRPr lang="en-US" altLang="ja-JP"/>
          </a:p>
        </p:txBody>
      </p:sp>
    </p:spTree>
    <p:extLst>
      <p:ext uri="{BB962C8B-B14F-4D97-AF65-F5344CB8AC3E}">
        <p14:creationId xmlns:p14="http://schemas.microsoft.com/office/powerpoint/2010/main" val="1190180619"/>
      </p:ext>
    </p:extLst>
  </p:cSld>
  <p:clrMapOvr>
    <a:masterClrMapping/>
  </p:clrMapOvr>
  <p:transition spd="slow" advTm="16000">
    <p:random/>
    <p:sndAc>
      <p:stSnd>
        <p:snd r:embed="rId1" name="projctor.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2D67D246-1B80-4008-8787-D977E72A98D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a:extLst>
              <a:ext uri="{FF2B5EF4-FFF2-40B4-BE49-F238E27FC236}">
                <a16:creationId xmlns:a16="http://schemas.microsoft.com/office/drawing/2014/main" id="{B4E14CB4-DCF1-5386-F5D1-B725EC8EFDE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a:extLst>
              <a:ext uri="{FF2B5EF4-FFF2-40B4-BE49-F238E27FC236}">
                <a16:creationId xmlns:a16="http://schemas.microsoft.com/office/drawing/2014/main" id="{732E5AB5-3E6F-820C-585E-30CC6860C076}"/>
              </a:ext>
            </a:extLst>
          </p:cNvPr>
          <p:cNvSpPr>
            <a:spLocks noGrp="1" noChangeArrowheads="1"/>
          </p:cNvSpPr>
          <p:nvPr>
            <p:ph type="sldNum" sz="quarter" idx="12"/>
          </p:nvPr>
        </p:nvSpPr>
        <p:spPr>
          <a:ln/>
        </p:spPr>
        <p:txBody>
          <a:bodyPr/>
          <a:lstStyle>
            <a:lvl1pPr>
              <a:defRPr/>
            </a:lvl1pPr>
          </a:lstStyle>
          <a:p>
            <a:fld id="{C0FC8B7E-BF55-4E9B-AE82-3E5F444107D3}" type="slidenum">
              <a:rPr lang="en-US" altLang="ja-JP"/>
              <a:pPr/>
              <a:t>‹#›</a:t>
            </a:fld>
            <a:endParaRPr lang="en-US" altLang="ja-JP"/>
          </a:p>
        </p:txBody>
      </p:sp>
    </p:spTree>
    <p:extLst>
      <p:ext uri="{BB962C8B-B14F-4D97-AF65-F5344CB8AC3E}">
        <p14:creationId xmlns:p14="http://schemas.microsoft.com/office/powerpoint/2010/main" val="2331352200"/>
      </p:ext>
    </p:extLst>
  </p:cSld>
  <p:clrMapOvr>
    <a:masterClrMapping/>
  </p:clrMapOvr>
  <p:transition spd="slow" advTm="16000">
    <p:random/>
    <p:sndAc>
      <p:stSnd>
        <p:snd r:embed="rId1" name="projctor.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C8FDD2FE-BA38-5546-1A09-F3778BD5036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a:extLst>
              <a:ext uri="{FF2B5EF4-FFF2-40B4-BE49-F238E27FC236}">
                <a16:creationId xmlns:a16="http://schemas.microsoft.com/office/drawing/2014/main" id="{35CF028E-06B8-A13D-CC52-71D3D0CFA7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a:extLst>
              <a:ext uri="{FF2B5EF4-FFF2-40B4-BE49-F238E27FC236}">
                <a16:creationId xmlns:a16="http://schemas.microsoft.com/office/drawing/2014/main" id="{B75070CE-B32D-33AA-F6EC-097748CD44E6}"/>
              </a:ext>
            </a:extLst>
          </p:cNvPr>
          <p:cNvSpPr>
            <a:spLocks noGrp="1" noChangeArrowheads="1"/>
          </p:cNvSpPr>
          <p:nvPr>
            <p:ph type="sldNum" sz="quarter" idx="12"/>
          </p:nvPr>
        </p:nvSpPr>
        <p:spPr>
          <a:ln/>
        </p:spPr>
        <p:txBody>
          <a:bodyPr/>
          <a:lstStyle>
            <a:lvl1pPr>
              <a:defRPr/>
            </a:lvl1pPr>
          </a:lstStyle>
          <a:p>
            <a:fld id="{3EBA9417-61B6-4EB3-9C03-E90694727BEA}" type="slidenum">
              <a:rPr lang="en-US" altLang="ja-JP"/>
              <a:pPr/>
              <a:t>‹#›</a:t>
            </a:fld>
            <a:endParaRPr lang="en-US" altLang="ja-JP"/>
          </a:p>
        </p:txBody>
      </p:sp>
    </p:spTree>
    <p:extLst>
      <p:ext uri="{BB962C8B-B14F-4D97-AF65-F5344CB8AC3E}">
        <p14:creationId xmlns:p14="http://schemas.microsoft.com/office/powerpoint/2010/main" val="3727054117"/>
      </p:ext>
    </p:extLst>
  </p:cSld>
  <p:clrMapOvr>
    <a:masterClrMapping/>
  </p:clrMapOvr>
  <p:transition spd="slow" advTm="16000">
    <p:random/>
    <p:sndAc>
      <p:stSnd>
        <p:snd r:embed="rId1" name="projctor.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F001A67F-E024-8349-2B3D-44712A55891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a:extLst>
              <a:ext uri="{FF2B5EF4-FFF2-40B4-BE49-F238E27FC236}">
                <a16:creationId xmlns:a16="http://schemas.microsoft.com/office/drawing/2014/main" id="{0C1BBC47-BACE-DDB6-78AB-75E073462BD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a:extLst>
              <a:ext uri="{FF2B5EF4-FFF2-40B4-BE49-F238E27FC236}">
                <a16:creationId xmlns:a16="http://schemas.microsoft.com/office/drawing/2014/main" id="{8F9B67B5-AAE2-5AD0-D1B2-3F074806792C}"/>
              </a:ext>
            </a:extLst>
          </p:cNvPr>
          <p:cNvSpPr>
            <a:spLocks noGrp="1" noChangeArrowheads="1"/>
          </p:cNvSpPr>
          <p:nvPr>
            <p:ph type="sldNum" sz="quarter" idx="12"/>
          </p:nvPr>
        </p:nvSpPr>
        <p:spPr>
          <a:ln/>
        </p:spPr>
        <p:txBody>
          <a:bodyPr/>
          <a:lstStyle>
            <a:lvl1pPr>
              <a:defRPr/>
            </a:lvl1pPr>
          </a:lstStyle>
          <a:p>
            <a:fld id="{DB4CB184-A5DA-4D9A-B789-8BC7D9482B27}" type="slidenum">
              <a:rPr lang="en-US" altLang="ja-JP"/>
              <a:pPr/>
              <a:t>‹#›</a:t>
            </a:fld>
            <a:endParaRPr lang="en-US" altLang="ja-JP"/>
          </a:p>
        </p:txBody>
      </p:sp>
    </p:spTree>
    <p:extLst>
      <p:ext uri="{BB962C8B-B14F-4D97-AF65-F5344CB8AC3E}">
        <p14:creationId xmlns:p14="http://schemas.microsoft.com/office/powerpoint/2010/main" val="417870768"/>
      </p:ext>
    </p:extLst>
  </p:cSld>
  <p:clrMapOvr>
    <a:masterClrMapping/>
  </p:clrMapOvr>
  <p:transition spd="slow" advTm="16000">
    <p:random/>
    <p:sndAc>
      <p:stSnd>
        <p:snd r:embed="rId1" name="projctor.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B72B7F74-AC2C-72DD-D69B-7EBED35AC8D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B69C80FD-58CA-C71E-F42B-CDF182A5403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7EADEBA2-E6BB-34CE-AB38-6402F1E61D8E}"/>
              </a:ext>
            </a:extLst>
          </p:cNvPr>
          <p:cNvSpPr>
            <a:spLocks noGrp="1" noChangeArrowheads="1"/>
          </p:cNvSpPr>
          <p:nvPr>
            <p:ph type="sldNum" sz="quarter" idx="12"/>
          </p:nvPr>
        </p:nvSpPr>
        <p:spPr>
          <a:ln/>
        </p:spPr>
        <p:txBody>
          <a:bodyPr/>
          <a:lstStyle>
            <a:lvl1pPr>
              <a:defRPr/>
            </a:lvl1pPr>
          </a:lstStyle>
          <a:p>
            <a:fld id="{4999CAC5-EF9D-4EEE-9655-349CA5A9ED74}" type="slidenum">
              <a:rPr lang="en-US" altLang="ja-JP"/>
              <a:pPr/>
              <a:t>‹#›</a:t>
            </a:fld>
            <a:endParaRPr lang="en-US" altLang="ja-JP"/>
          </a:p>
        </p:txBody>
      </p:sp>
    </p:spTree>
    <p:extLst>
      <p:ext uri="{BB962C8B-B14F-4D97-AF65-F5344CB8AC3E}">
        <p14:creationId xmlns:p14="http://schemas.microsoft.com/office/powerpoint/2010/main" val="1155755307"/>
      </p:ext>
    </p:extLst>
  </p:cSld>
  <p:clrMapOvr>
    <a:masterClrMapping/>
  </p:clrMapOvr>
  <p:transition spd="slow" advTm="16000">
    <p:random/>
    <p:sndAc>
      <p:stSnd>
        <p:snd r:embed="rId1" name="projctor.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2E339E4-5665-E98D-0383-AABFEB2567B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6F03E613-C181-17C3-E923-77AA4858651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28C18BB9-E21C-9F73-9A87-4362C4C9AFEE}"/>
              </a:ext>
            </a:extLst>
          </p:cNvPr>
          <p:cNvSpPr>
            <a:spLocks noGrp="1" noChangeArrowheads="1"/>
          </p:cNvSpPr>
          <p:nvPr>
            <p:ph type="sldNum" sz="quarter" idx="12"/>
          </p:nvPr>
        </p:nvSpPr>
        <p:spPr>
          <a:ln/>
        </p:spPr>
        <p:txBody>
          <a:bodyPr/>
          <a:lstStyle>
            <a:lvl1pPr>
              <a:defRPr/>
            </a:lvl1pPr>
          </a:lstStyle>
          <a:p>
            <a:fld id="{A0F985A8-1AC6-434C-A6CB-0E0D3C764D64}" type="slidenum">
              <a:rPr lang="en-US" altLang="ja-JP"/>
              <a:pPr/>
              <a:t>‹#›</a:t>
            </a:fld>
            <a:endParaRPr lang="en-US" altLang="ja-JP"/>
          </a:p>
        </p:txBody>
      </p:sp>
    </p:spTree>
    <p:extLst>
      <p:ext uri="{BB962C8B-B14F-4D97-AF65-F5344CB8AC3E}">
        <p14:creationId xmlns:p14="http://schemas.microsoft.com/office/powerpoint/2010/main" val="1339617440"/>
      </p:ext>
    </p:extLst>
  </p:cSld>
  <p:clrMapOvr>
    <a:masterClrMapping/>
  </p:clrMapOvr>
  <p:transition spd="slow" advTm="16000">
    <p:random/>
    <p:sndAc>
      <p:stSnd>
        <p:snd r:embed="rId1" name="projctor.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5AD629-8622-4FA0-BC93-DD2D6B4473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B697CA-B9CE-6A10-10F1-75A7B5A832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1272A4-65CB-9D75-0F4A-0FF43E0F136F}"/>
              </a:ext>
            </a:extLst>
          </p:cNvPr>
          <p:cNvSpPr>
            <a:spLocks noGrp="1" noChangeArrowheads="1"/>
          </p:cNvSpPr>
          <p:nvPr>
            <p:ph type="sldNum" sz="quarter" idx="12"/>
          </p:nvPr>
        </p:nvSpPr>
        <p:spPr>
          <a:ln/>
        </p:spPr>
        <p:txBody>
          <a:bodyPr/>
          <a:lstStyle>
            <a:lvl1pPr>
              <a:defRPr/>
            </a:lvl1pPr>
          </a:lstStyle>
          <a:p>
            <a:fld id="{AB35B8BD-D7B7-4B9B-9CCC-30218D30A7D8}" type="slidenum">
              <a:rPr lang="en-US" altLang="en-US"/>
              <a:pPr/>
              <a:t>‹#›</a:t>
            </a:fld>
            <a:endParaRPr lang="en-US" altLang="en-US"/>
          </a:p>
        </p:txBody>
      </p:sp>
    </p:spTree>
    <p:extLst>
      <p:ext uri="{BB962C8B-B14F-4D97-AF65-F5344CB8AC3E}">
        <p14:creationId xmlns:p14="http://schemas.microsoft.com/office/powerpoint/2010/main" val="1841872942"/>
      </p:ext>
    </p:extLst>
  </p:cSld>
  <p:clrMapOvr>
    <a:masterClrMapping/>
  </p:clrMapOvr>
  <p:transition spd="slow" advTm="16000">
    <p:random/>
    <p:sndAc>
      <p:stSnd>
        <p:snd r:embed="rId1" name="projctor.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63080783-AE88-52D6-1F7D-058F56CBEDC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B5E639BE-B097-D68A-BF4D-DE277B8FF3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3A1952CE-519B-B1C5-67F2-ECA94C6716D4}"/>
              </a:ext>
            </a:extLst>
          </p:cNvPr>
          <p:cNvSpPr>
            <a:spLocks noGrp="1" noChangeArrowheads="1"/>
          </p:cNvSpPr>
          <p:nvPr>
            <p:ph type="sldNum" sz="quarter" idx="12"/>
          </p:nvPr>
        </p:nvSpPr>
        <p:spPr>
          <a:ln/>
        </p:spPr>
        <p:txBody>
          <a:bodyPr/>
          <a:lstStyle>
            <a:lvl1pPr>
              <a:defRPr/>
            </a:lvl1pPr>
          </a:lstStyle>
          <a:p>
            <a:fld id="{E1EF1745-ED71-4B77-82FE-F374B2E9D8DC}" type="slidenum">
              <a:rPr lang="en-US" altLang="ja-JP"/>
              <a:pPr/>
              <a:t>‹#›</a:t>
            </a:fld>
            <a:endParaRPr lang="en-US" altLang="ja-JP"/>
          </a:p>
        </p:txBody>
      </p:sp>
    </p:spTree>
    <p:extLst>
      <p:ext uri="{BB962C8B-B14F-4D97-AF65-F5344CB8AC3E}">
        <p14:creationId xmlns:p14="http://schemas.microsoft.com/office/powerpoint/2010/main" val="1640079892"/>
      </p:ext>
    </p:extLst>
  </p:cSld>
  <p:clrMapOvr>
    <a:masterClrMapping/>
  </p:clrMapOvr>
  <p:transition spd="slow" advTm="16000">
    <p:random/>
    <p:sndAc>
      <p:stSnd>
        <p:snd r:embed="rId1" name="projctor.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685800"/>
            <a:ext cx="26670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685800"/>
            <a:ext cx="77978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C9DD55A3-51BB-582B-8881-1268226779E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079FE613-65C7-E3B5-B266-C7092CFF316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658F0D4A-8C48-BA3C-5C1F-4A89938442AF}"/>
              </a:ext>
            </a:extLst>
          </p:cNvPr>
          <p:cNvSpPr>
            <a:spLocks noGrp="1" noChangeArrowheads="1"/>
          </p:cNvSpPr>
          <p:nvPr>
            <p:ph type="sldNum" sz="quarter" idx="12"/>
          </p:nvPr>
        </p:nvSpPr>
        <p:spPr>
          <a:ln/>
        </p:spPr>
        <p:txBody>
          <a:bodyPr/>
          <a:lstStyle>
            <a:lvl1pPr>
              <a:defRPr/>
            </a:lvl1pPr>
          </a:lstStyle>
          <a:p>
            <a:fld id="{E69CBB63-FCCB-4A13-8BA3-0E00DFF08119}" type="slidenum">
              <a:rPr lang="en-US" altLang="ja-JP"/>
              <a:pPr/>
              <a:t>‹#›</a:t>
            </a:fld>
            <a:endParaRPr lang="en-US" altLang="ja-JP"/>
          </a:p>
        </p:txBody>
      </p:sp>
    </p:spTree>
    <p:extLst>
      <p:ext uri="{BB962C8B-B14F-4D97-AF65-F5344CB8AC3E}">
        <p14:creationId xmlns:p14="http://schemas.microsoft.com/office/powerpoint/2010/main" val="60522236"/>
      </p:ext>
    </p:extLst>
  </p:cSld>
  <p:clrMapOvr>
    <a:masterClrMapping/>
  </p:clrMapOvr>
  <p:transition spd="slow" advTm="16000">
    <p:random/>
    <p:sndAc>
      <p:stSnd>
        <p:snd r:embed="rId1" name="projctor.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4D26DDF-B45D-21CD-28A7-028DE9FA448A}"/>
              </a:ext>
            </a:extLst>
          </p:cNvPr>
          <p:cNvGrpSpPr>
            <a:grpSpLocks/>
          </p:cNvGrpSpPr>
          <p:nvPr/>
        </p:nvGrpSpPr>
        <p:grpSpPr bwMode="auto">
          <a:xfrm>
            <a:off x="0" y="3124200"/>
            <a:ext cx="12192000" cy="3581400"/>
            <a:chOff x="0" y="1968"/>
            <a:chExt cx="5760" cy="2256"/>
          </a:xfrm>
        </p:grpSpPr>
        <p:sp>
          <p:nvSpPr>
            <p:cNvPr id="3" name="Rectangle 3">
              <a:extLst>
                <a:ext uri="{FF2B5EF4-FFF2-40B4-BE49-F238E27FC236}">
                  <a16:creationId xmlns:a16="http://schemas.microsoft.com/office/drawing/2014/main" id="{375C52FD-4722-3269-DC8C-08EA2210454A}"/>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4" name="Rectangle 4">
              <a:extLst>
                <a:ext uri="{FF2B5EF4-FFF2-40B4-BE49-F238E27FC236}">
                  <a16:creationId xmlns:a16="http://schemas.microsoft.com/office/drawing/2014/main" id="{F203EEB6-20B2-CC32-EFD2-9BAF47006376}"/>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5" name="Rectangle 5">
              <a:extLst>
                <a:ext uri="{FF2B5EF4-FFF2-40B4-BE49-F238E27FC236}">
                  <a16:creationId xmlns:a16="http://schemas.microsoft.com/office/drawing/2014/main" id="{E7C62EF0-6890-8F81-42EA-21003A77CB2A}"/>
                </a:ext>
              </a:extLst>
            </p:cNvPr>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 name="Rectangle 6">
              <a:extLst>
                <a:ext uri="{FF2B5EF4-FFF2-40B4-BE49-F238E27FC236}">
                  <a16:creationId xmlns:a16="http://schemas.microsoft.com/office/drawing/2014/main" id="{553023D9-D9C5-8766-AE91-FB1ACA36E834}"/>
                </a:ext>
              </a:extLst>
            </p:cNvPr>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7" name="Rectangle 7">
              <a:extLst>
                <a:ext uri="{FF2B5EF4-FFF2-40B4-BE49-F238E27FC236}">
                  <a16:creationId xmlns:a16="http://schemas.microsoft.com/office/drawing/2014/main" id="{65D9FBAC-187B-E9A2-77D1-AB0E7B6547C5}"/>
                </a:ext>
              </a:extLst>
            </p:cNvPr>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8" name="Rectangle 8">
              <a:extLst>
                <a:ext uri="{FF2B5EF4-FFF2-40B4-BE49-F238E27FC236}">
                  <a16:creationId xmlns:a16="http://schemas.microsoft.com/office/drawing/2014/main" id="{D2ED671C-F1A3-41B0-0FA4-CA8F25755356}"/>
                </a:ext>
              </a:extLst>
            </p:cNvPr>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9" name="Rectangle 9">
              <a:extLst>
                <a:ext uri="{FF2B5EF4-FFF2-40B4-BE49-F238E27FC236}">
                  <a16:creationId xmlns:a16="http://schemas.microsoft.com/office/drawing/2014/main" id="{2DC498EC-A3F6-CE3A-D3D3-D7462E7133F9}"/>
                </a:ext>
              </a:extLst>
            </p:cNvPr>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0" name="Rectangle 10">
              <a:extLst>
                <a:ext uri="{FF2B5EF4-FFF2-40B4-BE49-F238E27FC236}">
                  <a16:creationId xmlns:a16="http://schemas.microsoft.com/office/drawing/2014/main" id="{D2A181B6-D6E6-6C32-0605-1097C54A4D25}"/>
                </a:ext>
              </a:extLst>
            </p:cNvPr>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1" name="Rectangle 11">
              <a:extLst>
                <a:ext uri="{FF2B5EF4-FFF2-40B4-BE49-F238E27FC236}">
                  <a16:creationId xmlns:a16="http://schemas.microsoft.com/office/drawing/2014/main" id="{53698EF2-B115-5512-402E-6DA4D57296E4}"/>
                </a:ext>
              </a:extLst>
            </p:cNvPr>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2" name="Rectangle 12">
              <a:extLst>
                <a:ext uri="{FF2B5EF4-FFF2-40B4-BE49-F238E27FC236}">
                  <a16:creationId xmlns:a16="http://schemas.microsoft.com/office/drawing/2014/main" id="{19D65B0C-702B-7BF3-2108-1D1C3AB6EB87}"/>
                </a:ext>
              </a:extLst>
            </p:cNvPr>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3" name="Rectangle 13">
              <a:extLst>
                <a:ext uri="{FF2B5EF4-FFF2-40B4-BE49-F238E27FC236}">
                  <a16:creationId xmlns:a16="http://schemas.microsoft.com/office/drawing/2014/main" id="{0B4CC4CE-EB2D-B2D7-5AE4-7517AF033BB6}"/>
                </a:ext>
              </a:extLst>
            </p:cNvPr>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4" name="Rectangle 14">
              <a:extLst>
                <a:ext uri="{FF2B5EF4-FFF2-40B4-BE49-F238E27FC236}">
                  <a16:creationId xmlns:a16="http://schemas.microsoft.com/office/drawing/2014/main" id="{AF0600CD-BCE4-83EA-CEFB-07DB3D3A83CE}"/>
                </a:ext>
              </a:extLst>
            </p:cNvPr>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5" name="Rectangle 15">
              <a:extLst>
                <a:ext uri="{FF2B5EF4-FFF2-40B4-BE49-F238E27FC236}">
                  <a16:creationId xmlns:a16="http://schemas.microsoft.com/office/drawing/2014/main" id="{09EAB14C-7F79-A703-9EC4-A6735C8B1D62}"/>
                </a:ext>
              </a:extLst>
            </p:cNvPr>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6" name="Rectangle 16">
              <a:extLst>
                <a:ext uri="{FF2B5EF4-FFF2-40B4-BE49-F238E27FC236}">
                  <a16:creationId xmlns:a16="http://schemas.microsoft.com/office/drawing/2014/main" id="{E01D658B-9DAF-53C3-4D61-81A1B87EE3DD}"/>
                </a:ext>
              </a:extLst>
            </p:cNvPr>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7" name="Rectangle 17">
              <a:extLst>
                <a:ext uri="{FF2B5EF4-FFF2-40B4-BE49-F238E27FC236}">
                  <a16:creationId xmlns:a16="http://schemas.microsoft.com/office/drawing/2014/main" id="{97D87416-9116-8812-29B1-EA8783F34F9B}"/>
                </a:ext>
              </a:extLst>
            </p:cNvPr>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8" name="Rectangle 18">
              <a:extLst>
                <a:ext uri="{FF2B5EF4-FFF2-40B4-BE49-F238E27FC236}">
                  <a16:creationId xmlns:a16="http://schemas.microsoft.com/office/drawing/2014/main" id="{7D5794FA-1582-F7D6-2C24-B82E66C33489}"/>
                </a:ext>
              </a:extLst>
            </p:cNvPr>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19" name="Rectangle 19">
              <a:extLst>
                <a:ext uri="{FF2B5EF4-FFF2-40B4-BE49-F238E27FC236}">
                  <a16:creationId xmlns:a16="http://schemas.microsoft.com/office/drawing/2014/main" id="{4AE2957D-38D4-C2FC-A05E-B378FE9E66FC}"/>
                </a:ext>
              </a:extLst>
            </p:cNvPr>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0" name="Rectangle 20">
              <a:extLst>
                <a:ext uri="{FF2B5EF4-FFF2-40B4-BE49-F238E27FC236}">
                  <a16:creationId xmlns:a16="http://schemas.microsoft.com/office/drawing/2014/main" id="{DD9EF608-FE74-E010-6E5C-B5013151DB1B}"/>
                </a:ext>
              </a:extLst>
            </p:cNvPr>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1" name="Rectangle 21">
              <a:extLst>
                <a:ext uri="{FF2B5EF4-FFF2-40B4-BE49-F238E27FC236}">
                  <a16:creationId xmlns:a16="http://schemas.microsoft.com/office/drawing/2014/main" id="{98514BE9-E53F-EA1C-9FB9-F22EDEA883E3}"/>
                </a:ext>
              </a:extLst>
            </p:cNvPr>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2" name="Rectangle 22">
              <a:extLst>
                <a:ext uri="{FF2B5EF4-FFF2-40B4-BE49-F238E27FC236}">
                  <a16:creationId xmlns:a16="http://schemas.microsoft.com/office/drawing/2014/main" id="{A5FF08E2-C515-0B83-407C-75BF5EF0C57E}"/>
                </a:ext>
              </a:extLst>
            </p:cNvPr>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3" name="Rectangle 23">
              <a:extLst>
                <a:ext uri="{FF2B5EF4-FFF2-40B4-BE49-F238E27FC236}">
                  <a16:creationId xmlns:a16="http://schemas.microsoft.com/office/drawing/2014/main" id="{F60667C5-0DD4-F654-B50D-DD189D85B5F7}"/>
                </a:ext>
              </a:extLst>
            </p:cNvPr>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4" name="Rectangle 24">
              <a:extLst>
                <a:ext uri="{FF2B5EF4-FFF2-40B4-BE49-F238E27FC236}">
                  <a16:creationId xmlns:a16="http://schemas.microsoft.com/office/drawing/2014/main" id="{7F0CA1D3-82BC-64CF-1C74-69E29720C9FA}"/>
                </a:ext>
              </a:extLst>
            </p:cNvPr>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5" name="Rectangle 25">
              <a:extLst>
                <a:ext uri="{FF2B5EF4-FFF2-40B4-BE49-F238E27FC236}">
                  <a16:creationId xmlns:a16="http://schemas.microsoft.com/office/drawing/2014/main" id="{7C94AE06-FBB6-13EC-AC1B-FBBF5C0E6AC8}"/>
                </a:ext>
              </a:extLst>
            </p:cNvPr>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6" name="Rectangle 26">
              <a:extLst>
                <a:ext uri="{FF2B5EF4-FFF2-40B4-BE49-F238E27FC236}">
                  <a16:creationId xmlns:a16="http://schemas.microsoft.com/office/drawing/2014/main" id="{E79E5D47-EC52-947A-7802-AD4F61D743F5}"/>
                </a:ext>
              </a:extLst>
            </p:cNvPr>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7" name="Rectangle 27">
              <a:extLst>
                <a:ext uri="{FF2B5EF4-FFF2-40B4-BE49-F238E27FC236}">
                  <a16:creationId xmlns:a16="http://schemas.microsoft.com/office/drawing/2014/main" id="{198C4C6E-7125-6923-3A0A-5ECB79B841D9}"/>
                </a:ext>
              </a:extLst>
            </p:cNvPr>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8" name="Rectangle 28">
              <a:extLst>
                <a:ext uri="{FF2B5EF4-FFF2-40B4-BE49-F238E27FC236}">
                  <a16:creationId xmlns:a16="http://schemas.microsoft.com/office/drawing/2014/main" id="{F339D428-F43E-B736-B2EF-55BBB51384B1}"/>
                </a:ext>
              </a:extLst>
            </p:cNvPr>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29" name="Rectangle 29">
              <a:extLst>
                <a:ext uri="{FF2B5EF4-FFF2-40B4-BE49-F238E27FC236}">
                  <a16:creationId xmlns:a16="http://schemas.microsoft.com/office/drawing/2014/main" id="{2AAE1C1A-7CC5-23E8-9F43-4133C708BB61}"/>
                </a:ext>
              </a:extLst>
            </p:cNvPr>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30" name="Rectangle 30">
              <a:extLst>
                <a:ext uri="{FF2B5EF4-FFF2-40B4-BE49-F238E27FC236}">
                  <a16:creationId xmlns:a16="http://schemas.microsoft.com/office/drawing/2014/main" id="{79C8DC7A-85E1-DEE6-7F6C-4E1761519B0A}"/>
                </a:ext>
              </a:extLst>
            </p:cNvPr>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31" name="Rectangle 31">
              <a:extLst>
                <a:ext uri="{FF2B5EF4-FFF2-40B4-BE49-F238E27FC236}">
                  <a16:creationId xmlns:a16="http://schemas.microsoft.com/office/drawing/2014/main" id="{C775E232-95C1-6EAE-E006-971894F33A26}"/>
                </a:ext>
              </a:extLst>
            </p:cNvPr>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4" name="Rectangle 32">
              <a:extLst>
                <a:ext uri="{FF2B5EF4-FFF2-40B4-BE49-F238E27FC236}">
                  <a16:creationId xmlns:a16="http://schemas.microsoft.com/office/drawing/2014/main" id="{1AFF6FED-7918-07ED-41E5-6C08CDD7C080}"/>
                </a:ext>
              </a:extLst>
            </p:cNvPr>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5" name="Rectangle 33">
              <a:extLst>
                <a:ext uri="{FF2B5EF4-FFF2-40B4-BE49-F238E27FC236}">
                  <a16:creationId xmlns:a16="http://schemas.microsoft.com/office/drawing/2014/main" id="{14896D24-2AD5-F666-CBE9-E3A36A36D230}"/>
                </a:ext>
              </a:extLst>
            </p:cNvPr>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6" name="Rectangle 34">
              <a:extLst>
                <a:ext uri="{FF2B5EF4-FFF2-40B4-BE49-F238E27FC236}">
                  <a16:creationId xmlns:a16="http://schemas.microsoft.com/office/drawing/2014/main" id="{FCA91C9A-88F2-7077-B0FC-44BA486B0320}"/>
                </a:ext>
              </a:extLst>
            </p:cNvPr>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07" name="Rectangle 35">
              <a:extLst>
                <a:ext uri="{FF2B5EF4-FFF2-40B4-BE49-F238E27FC236}">
                  <a16:creationId xmlns:a16="http://schemas.microsoft.com/office/drawing/2014/main" id="{BE541D90-9526-2C11-1EF8-A1F1D09502DC}"/>
                </a:ext>
              </a:extLst>
            </p:cNvPr>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0" name="Rectangle 36">
              <a:extLst>
                <a:ext uri="{FF2B5EF4-FFF2-40B4-BE49-F238E27FC236}">
                  <a16:creationId xmlns:a16="http://schemas.microsoft.com/office/drawing/2014/main" id="{66C5AACE-10AD-7EC6-3EA2-FFCD23271A93}"/>
                </a:ext>
              </a:extLst>
            </p:cNvPr>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1" name="Rectangle 37">
              <a:extLst>
                <a:ext uri="{FF2B5EF4-FFF2-40B4-BE49-F238E27FC236}">
                  <a16:creationId xmlns:a16="http://schemas.microsoft.com/office/drawing/2014/main" id="{DADD10DB-EFC9-4CCE-FC6C-CB8FB1A8EEF6}"/>
                </a:ext>
              </a:extLst>
            </p:cNvPr>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2" name="Rectangle 38">
              <a:extLst>
                <a:ext uri="{FF2B5EF4-FFF2-40B4-BE49-F238E27FC236}">
                  <a16:creationId xmlns:a16="http://schemas.microsoft.com/office/drawing/2014/main" id="{29AD8841-0D82-2AB4-670A-E1AAC699CEED}"/>
                </a:ext>
              </a:extLst>
            </p:cNvPr>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3" name="Rectangle 39">
              <a:extLst>
                <a:ext uri="{FF2B5EF4-FFF2-40B4-BE49-F238E27FC236}">
                  <a16:creationId xmlns:a16="http://schemas.microsoft.com/office/drawing/2014/main" id="{3B8FD6E8-209F-4C26-ED23-4303B02C452E}"/>
                </a:ext>
              </a:extLst>
            </p:cNvPr>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4" name="Rectangle 40">
              <a:extLst>
                <a:ext uri="{FF2B5EF4-FFF2-40B4-BE49-F238E27FC236}">
                  <a16:creationId xmlns:a16="http://schemas.microsoft.com/office/drawing/2014/main" id="{8BE7A4F7-67FD-CB88-2751-530FA4EECF42}"/>
                </a:ext>
              </a:extLst>
            </p:cNvPr>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5" name="Rectangle 41">
              <a:extLst>
                <a:ext uri="{FF2B5EF4-FFF2-40B4-BE49-F238E27FC236}">
                  <a16:creationId xmlns:a16="http://schemas.microsoft.com/office/drawing/2014/main" id="{5B3C216B-403A-187C-B029-61E3B228896C}"/>
                </a:ext>
              </a:extLst>
            </p:cNvPr>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6" name="Rectangle 42">
              <a:extLst>
                <a:ext uri="{FF2B5EF4-FFF2-40B4-BE49-F238E27FC236}">
                  <a16:creationId xmlns:a16="http://schemas.microsoft.com/office/drawing/2014/main" id="{743CE682-8C41-EFBB-4FFF-F3CA32BAE5A0}"/>
                </a:ext>
              </a:extLst>
            </p:cNvPr>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7" name="Rectangle 43">
              <a:extLst>
                <a:ext uri="{FF2B5EF4-FFF2-40B4-BE49-F238E27FC236}">
                  <a16:creationId xmlns:a16="http://schemas.microsoft.com/office/drawing/2014/main" id="{E9E25FC7-1B91-663A-40E3-E18FAA781041}"/>
                </a:ext>
              </a:extLst>
            </p:cNvPr>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8" name="Rectangle 44">
              <a:extLst>
                <a:ext uri="{FF2B5EF4-FFF2-40B4-BE49-F238E27FC236}">
                  <a16:creationId xmlns:a16="http://schemas.microsoft.com/office/drawing/2014/main" id="{63BC70CE-AF86-A0C5-DB95-E105A71959B4}"/>
                </a:ext>
              </a:extLst>
            </p:cNvPr>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19" name="Rectangle 45">
              <a:extLst>
                <a:ext uri="{FF2B5EF4-FFF2-40B4-BE49-F238E27FC236}">
                  <a16:creationId xmlns:a16="http://schemas.microsoft.com/office/drawing/2014/main" id="{D46E95F1-9595-9474-1092-EEF2A0CCDFCC}"/>
                </a:ext>
              </a:extLst>
            </p:cNvPr>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0" name="Rectangle 46">
              <a:extLst>
                <a:ext uri="{FF2B5EF4-FFF2-40B4-BE49-F238E27FC236}">
                  <a16:creationId xmlns:a16="http://schemas.microsoft.com/office/drawing/2014/main" id="{6AC47E5D-ECEB-4526-2F95-1861EA9AFA32}"/>
                </a:ext>
              </a:extLst>
            </p:cNvPr>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1" name="Rectangle 47">
              <a:extLst>
                <a:ext uri="{FF2B5EF4-FFF2-40B4-BE49-F238E27FC236}">
                  <a16:creationId xmlns:a16="http://schemas.microsoft.com/office/drawing/2014/main" id="{280BA9F2-0611-7159-2875-4D03AC38534A}"/>
                </a:ext>
              </a:extLst>
            </p:cNvPr>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2" name="Rectangle 48">
              <a:extLst>
                <a:ext uri="{FF2B5EF4-FFF2-40B4-BE49-F238E27FC236}">
                  <a16:creationId xmlns:a16="http://schemas.microsoft.com/office/drawing/2014/main" id="{D32B29C1-977E-04E9-33C2-33FC82EFAAF7}"/>
                </a:ext>
              </a:extLst>
            </p:cNvPr>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3" name="Rectangle 49">
              <a:extLst>
                <a:ext uri="{FF2B5EF4-FFF2-40B4-BE49-F238E27FC236}">
                  <a16:creationId xmlns:a16="http://schemas.microsoft.com/office/drawing/2014/main" id="{02BDCBB3-7DEA-6AF6-5D69-4F6DC2B1CDBD}"/>
                </a:ext>
              </a:extLst>
            </p:cNvPr>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4" name="Rectangle 50">
              <a:extLst>
                <a:ext uri="{FF2B5EF4-FFF2-40B4-BE49-F238E27FC236}">
                  <a16:creationId xmlns:a16="http://schemas.microsoft.com/office/drawing/2014/main" id="{3F1B1F38-A6DE-A844-9646-5FD0505B1FF8}"/>
                </a:ext>
              </a:extLst>
            </p:cNvPr>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5" name="Rectangle 51">
              <a:extLst>
                <a:ext uri="{FF2B5EF4-FFF2-40B4-BE49-F238E27FC236}">
                  <a16:creationId xmlns:a16="http://schemas.microsoft.com/office/drawing/2014/main" id="{54D449E1-D09A-AD93-A486-ECD9473BFDFF}"/>
                </a:ext>
              </a:extLst>
            </p:cNvPr>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6" name="Rectangle 52">
              <a:extLst>
                <a:ext uri="{FF2B5EF4-FFF2-40B4-BE49-F238E27FC236}">
                  <a16:creationId xmlns:a16="http://schemas.microsoft.com/office/drawing/2014/main" id="{924A37A5-3F4D-2454-BD50-74ECA4307611}"/>
                </a:ext>
              </a:extLst>
            </p:cNvPr>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7" name="Rectangle 53">
              <a:extLst>
                <a:ext uri="{FF2B5EF4-FFF2-40B4-BE49-F238E27FC236}">
                  <a16:creationId xmlns:a16="http://schemas.microsoft.com/office/drawing/2014/main" id="{F425C9A8-305E-BD17-B51D-CFC4373240B9}"/>
                </a:ext>
              </a:extLst>
            </p:cNvPr>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8" name="Rectangle 54">
              <a:extLst>
                <a:ext uri="{FF2B5EF4-FFF2-40B4-BE49-F238E27FC236}">
                  <a16:creationId xmlns:a16="http://schemas.microsoft.com/office/drawing/2014/main" id="{B30F071F-3496-9F00-5BB5-5AB366E49D0E}"/>
                </a:ext>
              </a:extLst>
            </p:cNvPr>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29" name="Rectangle 55">
              <a:extLst>
                <a:ext uri="{FF2B5EF4-FFF2-40B4-BE49-F238E27FC236}">
                  <a16:creationId xmlns:a16="http://schemas.microsoft.com/office/drawing/2014/main" id="{2BC34E03-1902-4083-18AF-79A75CB13A2A}"/>
                </a:ext>
              </a:extLst>
            </p:cNvPr>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0" name="Rectangle 56">
              <a:extLst>
                <a:ext uri="{FF2B5EF4-FFF2-40B4-BE49-F238E27FC236}">
                  <a16:creationId xmlns:a16="http://schemas.microsoft.com/office/drawing/2014/main" id="{0B0E6D21-3A35-2D60-9C22-E214EB6E421B}"/>
                </a:ext>
              </a:extLst>
            </p:cNvPr>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1" name="Rectangle 57">
              <a:extLst>
                <a:ext uri="{FF2B5EF4-FFF2-40B4-BE49-F238E27FC236}">
                  <a16:creationId xmlns:a16="http://schemas.microsoft.com/office/drawing/2014/main" id="{DC168444-4537-6332-E247-C544C15CAAA7}"/>
                </a:ext>
              </a:extLst>
            </p:cNvPr>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2" name="Rectangle 58">
              <a:extLst>
                <a:ext uri="{FF2B5EF4-FFF2-40B4-BE49-F238E27FC236}">
                  <a16:creationId xmlns:a16="http://schemas.microsoft.com/office/drawing/2014/main" id="{E1C39AEA-0FF8-7922-7194-D11D865CD1C1}"/>
                </a:ext>
              </a:extLst>
            </p:cNvPr>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3" name="Rectangle 59">
              <a:extLst>
                <a:ext uri="{FF2B5EF4-FFF2-40B4-BE49-F238E27FC236}">
                  <a16:creationId xmlns:a16="http://schemas.microsoft.com/office/drawing/2014/main" id="{10C35C80-CD3C-583F-318D-F61AB1E7ECB8}"/>
                </a:ext>
              </a:extLst>
            </p:cNvPr>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4" name="Rectangle 60">
              <a:extLst>
                <a:ext uri="{FF2B5EF4-FFF2-40B4-BE49-F238E27FC236}">
                  <a16:creationId xmlns:a16="http://schemas.microsoft.com/office/drawing/2014/main" id="{DC844AE7-D293-DEFD-F533-D870F50D8C1C}"/>
                </a:ext>
              </a:extLst>
            </p:cNvPr>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5" name="Rectangle 61">
              <a:extLst>
                <a:ext uri="{FF2B5EF4-FFF2-40B4-BE49-F238E27FC236}">
                  <a16:creationId xmlns:a16="http://schemas.microsoft.com/office/drawing/2014/main" id="{9CF1B826-FC82-D459-F594-1435CDE57971}"/>
                </a:ext>
              </a:extLst>
            </p:cNvPr>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6" name="Rectangle 62">
              <a:extLst>
                <a:ext uri="{FF2B5EF4-FFF2-40B4-BE49-F238E27FC236}">
                  <a16:creationId xmlns:a16="http://schemas.microsoft.com/office/drawing/2014/main" id="{15F01F02-C5CB-D3BF-F37D-68994201DB3F}"/>
                </a:ext>
              </a:extLst>
            </p:cNvPr>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7" name="Rectangle 63">
              <a:extLst>
                <a:ext uri="{FF2B5EF4-FFF2-40B4-BE49-F238E27FC236}">
                  <a16:creationId xmlns:a16="http://schemas.microsoft.com/office/drawing/2014/main" id="{8B56CC48-9D72-E714-FA7A-54DA28D7DF80}"/>
                </a:ext>
              </a:extLst>
            </p:cNvPr>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8" name="Rectangle 64">
              <a:extLst>
                <a:ext uri="{FF2B5EF4-FFF2-40B4-BE49-F238E27FC236}">
                  <a16:creationId xmlns:a16="http://schemas.microsoft.com/office/drawing/2014/main" id="{292D99D6-1576-F5F0-84C1-AD806F84ADDB}"/>
                </a:ext>
              </a:extLst>
            </p:cNvPr>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1539" name="Rectangle 65">
              <a:extLst>
                <a:ext uri="{FF2B5EF4-FFF2-40B4-BE49-F238E27FC236}">
                  <a16:creationId xmlns:a16="http://schemas.microsoft.com/office/drawing/2014/main" id="{E889EDAE-DF28-9780-AA78-16A70D81201C}"/>
                </a:ext>
              </a:extLst>
            </p:cNvPr>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grpSp>
      <p:sp>
        <p:nvSpPr>
          <p:cNvPr id="61540" name="Freeform 70">
            <a:extLst>
              <a:ext uri="{FF2B5EF4-FFF2-40B4-BE49-F238E27FC236}">
                <a16:creationId xmlns:a16="http://schemas.microsoft.com/office/drawing/2014/main" id="{65EB27E2-B9F8-1719-1D0B-CB83F0C25A1D}"/>
              </a:ext>
            </a:extLst>
          </p:cNvPr>
          <p:cNvSpPr>
            <a:spLocks/>
          </p:cNvSpPr>
          <p:nvPr/>
        </p:nvSpPr>
        <p:spPr bwMode="auto">
          <a:xfrm rot="16200000">
            <a:off x="5186627" y="198174"/>
            <a:ext cx="150813" cy="6460067"/>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sz="1800">
              <a:ea typeface="ＭＳ Ｐゴシック" pitchFamily="34" charset="-128"/>
            </a:endParaRPr>
          </a:p>
        </p:txBody>
      </p:sp>
      <p:sp>
        <p:nvSpPr>
          <p:cNvPr id="61508" name="Rectangle 68"/>
          <p:cNvSpPr>
            <a:spLocks noGrp="1" noChangeArrowheads="1"/>
          </p:cNvSpPr>
          <p:nvPr>
            <p:ph type="ctrTitle"/>
          </p:nvPr>
        </p:nvSpPr>
        <p:spPr>
          <a:xfrm>
            <a:off x="609600" y="2286000"/>
            <a:ext cx="10972800" cy="1143000"/>
          </a:xfrm>
        </p:spPr>
        <p:txBody>
          <a:bodyPr/>
          <a:lstStyle>
            <a:lvl1pPr algn="ctr">
              <a:defRPr sz="4400"/>
            </a:lvl1pPr>
          </a:lstStyle>
          <a:p>
            <a:r>
              <a:rPr lang="en-US" altLang="ja-JP"/>
              <a:t>Click to edit Master title style</a:t>
            </a:r>
          </a:p>
        </p:txBody>
      </p:sp>
      <p:sp>
        <p:nvSpPr>
          <p:cNvPr id="61509" name="Rectangle 69"/>
          <p:cNvSpPr>
            <a:spLocks noGrp="1" noChangeArrowheads="1"/>
          </p:cNvSpPr>
          <p:nvPr>
            <p:ph type="subTitle" idx="1"/>
          </p:nvPr>
        </p:nvSpPr>
        <p:spPr>
          <a:xfrm>
            <a:off x="1828800" y="3886200"/>
            <a:ext cx="8534400" cy="1752600"/>
          </a:xfrm>
        </p:spPr>
        <p:txBody>
          <a:bodyPr/>
          <a:lstStyle>
            <a:lvl1pPr marL="0" indent="101600" algn="ctr">
              <a:buFont typeface="Wingdings" pitchFamily="2" charset="2"/>
              <a:buNone/>
              <a:defRPr/>
            </a:lvl1pPr>
          </a:lstStyle>
          <a:p>
            <a:r>
              <a:rPr lang="en-US" altLang="ja-JP"/>
              <a:t>Click to edit Master subtitle style</a:t>
            </a:r>
          </a:p>
        </p:txBody>
      </p:sp>
      <p:sp>
        <p:nvSpPr>
          <p:cNvPr id="61541" name="Rectangle 66">
            <a:extLst>
              <a:ext uri="{FF2B5EF4-FFF2-40B4-BE49-F238E27FC236}">
                <a16:creationId xmlns:a16="http://schemas.microsoft.com/office/drawing/2014/main" id="{BA858D72-1892-AFB9-D637-2C332F5C40CE}"/>
              </a:ext>
            </a:extLst>
          </p:cNvPr>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61542" name="Rectangle 67">
            <a:extLst>
              <a:ext uri="{FF2B5EF4-FFF2-40B4-BE49-F238E27FC236}">
                <a16:creationId xmlns:a16="http://schemas.microsoft.com/office/drawing/2014/main" id="{42A053CA-423F-F815-C5C6-7B97C83119FE}"/>
              </a:ext>
            </a:extLst>
          </p:cNvPr>
          <p:cNvSpPr>
            <a:spLocks noGrp="1" noChangeArrowheads="1"/>
          </p:cNvSpPr>
          <p:nvPr>
            <p:ph type="ftr" sz="quarter" idx="11"/>
          </p:nvPr>
        </p:nvSpPr>
        <p:spPr>
          <a:xfrm>
            <a:off x="2743200" y="6248400"/>
            <a:ext cx="7010400" cy="457200"/>
          </a:xfrm>
        </p:spPr>
        <p:txBody>
          <a:bodyPr/>
          <a:lstStyle>
            <a:lvl1pPr>
              <a:defRPr>
                <a:solidFill>
                  <a:schemeClr val="tx2"/>
                </a:solidFill>
              </a:defRPr>
            </a:lvl1pPr>
          </a:lstStyle>
          <a:p>
            <a:pPr>
              <a:defRPr/>
            </a:pPr>
            <a:endParaRPr lang="en-US" altLang="ja-JP"/>
          </a:p>
        </p:txBody>
      </p:sp>
      <p:sp>
        <p:nvSpPr>
          <p:cNvPr id="61543" name="Rectangle 71">
            <a:extLst>
              <a:ext uri="{FF2B5EF4-FFF2-40B4-BE49-F238E27FC236}">
                <a16:creationId xmlns:a16="http://schemas.microsoft.com/office/drawing/2014/main" id="{ED97C6F5-3C45-7BE9-6C90-2264F6CEB33A}"/>
              </a:ext>
            </a:extLst>
          </p:cNvPr>
          <p:cNvSpPr>
            <a:spLocks noGrp="1" noChangeArrowheads="1"/>
          </p:cNvSpPr>
          <p:nvPr>
            <p:ph type="sldNum" sz="quarter" idx="12"/>
          </p:nvPr>
        </p:nvSpPr>
        <p:spPr/>
        <p:txBody>
          <a:bodyPr/>
          <a:lstStyle>
            <a:lvl1pPr algn="r">
              <a:defRPr/>
            </a:lvl1pPr>
          </a:lstStyle>
          <a:p>
            <a:fld id="{091F7012-345C-4175-AF3C-68413CFF09DB}" type="slidenum">
              <a:rPr lang="en-US" altLang="ja-JP"/>
              <a:pPr/>
              <a:t>‹#›</a:t>
            </a:fld>
            <a:endParaRPr lang="en-US" altLang="ja-JP"/>
          </a:p>
        </p:txBody>
      </p:sp>
    </p:spTree>
    <p:extLst>
      <p:ext uri="{BB962C8B-B14F-4D97-AF65-F5344CB8AC3E}">
        <p14:creationId xmlns:p14="http://schemas.microsoft.com/office/powerpoint/2010/main" val="2952449858"/>
      </p:ext>
    </p:extLst>
  </p:cSld>
  <p:clrMapOvr>
    <a:masterClrMapping/>
  </p:clrMapOvr>
  <p:transition spd="slow" advTm="16000">
    <p:random/>
    <p:sndAc>
      <p:stSnd>
        <p:snd r:embed="rId1" name="projctor.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646645C5-C63D-1D77-DE6F-86E4EAB4BC8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64660A7A-F46A-4BD4-5CCD-5C9A02D7CD7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0B6DE409-A402-610F-17D4-713F653928DE}"/>
              </a:ext>
            </a:extLst>
          </p:cNvPr>
          <p:cNvSpPr>
            <a:spLocks noGrp="1" noChangeArrowheads="1"/>
          </p:cNvSpPr>
          <p:nvPr>
            <p:ph type="sldNum" sz="quarter" idx="12"/>
          </p:nvPr>
        </p:nvSpPr>
        <p:spPr>
          <a:ln/>
        </p:spPr>
        <p:txBody>
          <a:bodyPr/>
          <a:lstStyle>
            <a:lvl1pPr>
              <a:defRPr/>
            </a:lvl1pPr>
          </a:lstStyle>
          <a:p>
            <a:fld id="{06FBE094-1BE5-4AD7-828A-FFF26C1AE845}" type="slidenum">
              <a:rPr lang="en-US" altLang="ja-JP"/>
              <a:pPr/>
              <a:t>‹#›</a:t>
            </a:fld>
            <a:endParaRPr lang="en-US" altLang="ja-JP"/>
          </a:p>
        </p:txBody>
      </p:sp>
    </p:spTree>
    <p:extLst>
      <p:ext uri="{BB962C8B-B14F-4D97-AF65-F5344CB8AC3E}">
        <p14:creationId xmlns:p14="http://schemas.microsoft.com/office/powerpoint/2010/main" val="952631856"/>
      </p:ext>
    </p:extLst>
  </p:cSld>
  <p:clrMapOvr>
    <a:masterClrMapping/>
  </p:clrMapOvr>
  <p:transition spd="slow" advTm="16000">
    <p:random/>
    <p:sndAc>
      <p:stSnd>
        <p:snd r:embed="rId1" name="projctor.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4426721C-1A35-AD20-7369-5C3D10CBDF9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5E916D7D-6A0A-6D8B-98AC-4FEA6594FFC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D1A3BAF7-DBE9-EF31-E425-028B39D6002C}"/>
              </a:ext>
            </a:extLst>
          </p:cNvPr>
          <p:cNvSpPr>
            <a:spLocks noGrp="1" noChangeArrowheads="1"/>
          </p:cNvSpPr>
          <p:nvPr>
            <p:ph type="sldNum" sz="quarter" idx="12"/>
          </p:nvPr>
        </p:nvSpPr>
        <p:spPr>
          <a:ln/>
        </p:spPr>
        <p:txBody>
          <a:bodyPr/>
          <a:lstStyle>
            <a:lvl1pPr>
              <a:defRPr/>
            </a:lvl1pPr>
          </a:lstStyle>
          <a:p>
            <a:fld id="{782881D5-EA54-4C2D-94CB-50C1A5911A18}" type="slidenum">
              <a:rPr lang="en-US" altLang="ja-JP"/>
              <a:pPr/>
              <a:t>‹#›</a:t>
            </a:fld>
            <a:endParaRPr lang="en-US" altLang="ja-JP"/>
          </a:p>
        </p:txBody>
      </p:sp>
    </p:spTree>
    <p:extLst>
      <p:ext uri="{BB962C8B-B14F-4D97-AF65-F5344CB8AC3E}">
        <p14:creationId xmlns:p14="http://schemas.microsoft.com/office/powerpoint/2010/main" val="2088421394"/>
      </p:ext>
    </p:extLst>
  </p:cSld>
  <p:clrMapOvr>
    <a:masterClrMapping/>
  </p:clrMapOvr>
  <p:transition spd="slow" advTm="16000">
    <p:random/>
    <p:sndAc>
      <p:stSnd>
        <p:snd r:embed="rId1" name="projctor.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81200"/>
            <a:ext cx="52324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2324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414D2DD9-E99F-8687-208A-F1AB4B51839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8F6532D2-7F49-0DE9-4F99-33D4ACB3D97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C8AE8B07-2047-0619-1F48-B6A846DBF321}"/>
              </a:ext>
            </a:extLst>
          </p:cNvPr>
          <p:cNvSpPr>
            <a:spLocks noGrp="1" noChangeArrowheads="1"/>
          </p:cNvSpPr>
          <p:nvPr>
            <p:ph type="sldNum" sz="quarter" idx="12"/>
          </p:nvPr>
        </p:nvSpPr>
        <p:spPr>
          <a:ln/>
        </p:spPr>
        <p:txBody>
          <a:bodyPr/>
          <a:lstStyle>
            <a:lvl1pPr>
              <a:defRPr/>
            </a:lvl1pPr>
          </a:lstStyle>
          <a:p>
            <a:fld id="{9A88730B-0097-4755-863D-059E34E1693A}" type="slidenum">
              <a:rPr lang="en-US" altLang="ja-JP"/>
              <a:pPr/>
              <a:t>‹#›</a:t>
            </a:fld>
            <a:endParaRPr lang="en-US" altLang="ja-JP"/>
          </a:p>
        </p:txBody>
      </p:sp>
    </p:spTree>
    <p:extLst>
      <p:ext uri="{BB962C8B-B14F-4D97-AF65-F5344CB8AC3E}">
        <p14:creationId xmlns:p14="http://schemas.microsoft.com/office/powerpoint/2010/main" val="2145005742"/>
      </p:ext>
    </p:extLst>
  </p:cSld>
  <p:clrMapOvr>
    <a:masterClrMapping/>
  </p:clrMapOvr>
  <p:transition spd="slow" advTm="16000">
    <p:random/>
    <p:sndAc>
      <p:stSnd>
        <p:snd r:embed="rId1" name="projctor.wav"/>
      </p:st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9ED41A26-A52B-B76B-D3CC-51743E02388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a:extLst>
              <a:ext uri="{FF2B5EF4-FFF2-40B4-BE49-F238E27FC236}">
                <a16:creationId xmlns:a16="http://schemas.microsoft.com/office/drawing/2014/main" id="{F9B1B709-7509-2AC5-AC05-999C0090F97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a:extLst>
              <a:ext uri="{FF2B5EF4-FFF2-40B4-BE49-F238E27FC236}">
                <a16:creationId xmlns:a16="http://schemas.microsoft.com/office/drawing/2014/main" id="{21740207-0430-E438-89C0-C4F18C189AC5}"/>
              </a:ext>
            </a:extLst>
          </p:cNvPr>
          <p:cNvSpPr>
            <a:spLocks noGrp="1" noChangeArrowheads="1"/>
          </p:cNvSpPr>
          <p:nvPr>
            <p:ph type="sldNum" sz="quarter" idx="12"/>
          </p:nvPr>
        </p:nvSpPr>
        <p:spPr>
          <a:ln/>
        </p:spPr>
        <p:txBody>
          <a:bodyPr/>
          <a:lstStyle>
            <a:lvl1pPr>
              <a:defRPr/>
            </a:lvl1pPr>
          </a:lstStyle>
          <a:p>
            <a:fld id="{73B4AEF9-810C-4622-B76D-119330603793}" type="slidenum">
              <a:rPr lang="en-US" altLang="ja-JP"/>
              <a:pPr/>
              <a:t>‹#›</a:t>
            </a:fld>
            <a:endParaRPr lang="en-US" altLang="ja-JP"/>
          </a:p>
        </p:txBody>
      </p:sp>
    </p:spTree>
    <p:extLst>
      <p:ext uri="{BB962C8B-B14F-4D97-AF65-F5344CB8AC3E}">
        <p14:creationId xmlns:p14="http://schemas.microsoft.com/office/powerpoint/2010/main" val="1205168234"/>
      </p:ext>
    </p:extLst>
  </p:cSld>
  <p:clrMapOvr>
    <a:masterClrMapping/>
  </p:clrMapOvr>
  <p:transition spd="slow" advTm="16000">
    <p:random/>
    <p:sndAc>
      <p:stSnd>
        <p:snd r:embed="rId1" name="projctor.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C5915981-F22E-1951-3039-60A812852C1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a:extLst>
              <a:ext uri="{FF2B5EF4-FFF2-40B4-BE49-F238E27FC236}">
                <a16:creationId xmlns:a16="http://schemas.microsoft.com/office/drawing/2014/main" id="{A03E2330-6BB6-2791-4E3D-431777969C8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a:extLst>
              <a:ext uri="{FF2B5EF4-FFF2-40B4-BE49-F238E27FC236}">
                <a16:creationId xmlns:a16="http://schemas.microsoft.com/office/drawing/2014/main" id="{4607724B-CD49-DBBD-9843-0CD434D439D3}"/>
              </a:ext>
            </a:extLst>
          </p:cNvPr>
          <p:cNvSpPr>
            <a:spLocks noGrp="1" noChangeArrowheads="1"/>
          </p:cNvSpPr>
          <p:nvPr>
            <p:ph type="sldNum" sz="quarter" idx="12"/>
          </p:nvPr>
        </p:nvSpPr>
        <p:spPr>
          <a:ln/>
        </p:spPr>
        <p:txBody>
          <a:bodyPr/>
          <a:lstStyle>
            <a:lvl1pPr>
              <a:defRPr/>
            </a:lvl1pPr>
          </a:lstStyle>
          <a:p>
            <a:fld id="{6F3E5783-E5AA-475D-8EAA-B2BE9AF0A307}" type="slidenum">
              <a:rPr lang="en-US" altLang="ja-JP"/>
              <a:pPr/>
              <a:t>‹#›</a:t>
            </a:fld>
            <a:endParaRPr lang="en-US" altLang="ja-JP"/>
          </a:p>
        </p:txBody>
      </p:sp>
    </p:spTree>
    <p:extLst>
      <p:ext uri="{BB962C8B-B14F-4D97-AF65-F5344CB8AC3E}">
        <p14:creationId xmlns:p14="http://schemas.microsoft.com/office/powerpoint/2010/main" val="2483273379"/>
      </p:ext>
    </p:extLst>
  </p:cSld>
  <p:clrMapOvr>
    <a:masterClrMapping/>
  </p:clrMapOvr>
  <p:transition spd="slow" advTm="16000">
    <p:random/>
    <p:sndAc>
      <p:stSnd>
        <p:snd r:embed="rId1" name="projctor.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FFEF457F-1CE1-D550-6E1C-D2487B5A79D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a:extLst>
              <a:ext uri="{FF2B5EF4-FFF2-40B4-BE49-F238E27FC236}">
                <a16:creationId xmlns:a16="http://schemas.microsoft.com/office/drawing/2014/main" id="{F0EA9C2C-75E7-A00E-6763-FB1A3BD0450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a:extLst>
              <a:ext uri="{FF2B5EF4-FFF2-40B4-BE49-F238E27FC236}">
                <a16:creationId xmlns:a16="http://schemas.microsoft.com/office/drawing/2014/main" id="{31E22451-F757-D8E2-BB64-69BE5512818C}"/>
              </a:ext>
            </a:extLst>
          </p:cNvPr>
          <p:cNvSpPr>
            <a:spLocks noGrp="1" noChangeArrowheads="1"/>
          </p:cNvSpPr>
          <p:nvPr>
            <p:ph type="sldNum" sz="quarter" idx="12"/>
          </p:nvPr>
        </p:nvSpPr>
        <p:spPr>
          <a:ln/>
        </p:spPr>
        <p:txBody>
          <a:bodyPr/>
          <a:lstStyle>
            <a:lvl1pPr>
              <a:defRPr/>
            </a:lvl1pPr>
          </a:lstStyle>
          <a:p>
            <a:fld id="{AA409B52-CC8D-4CE0-A76A-D5B92D611D03}" type="slidenum">
              <a:rPr lang="en-US" altLang="ja-JP"/>
              <a:pPr/>
              <a:t>‹#›</a:t>
            </a:fld>
            <a:endParaRPr lang="en-US" altLang="ja-JP"/>
          </a:p>
        </p:txBody>
      </p:sp>
    </p:spTree>
    <p:extLst>
      <p:ext uri="{BB962C8B-B14F-4D97-AF65-F5344CB8AC3E}">
        <p14:creationId xmlns:p14="http://schemas.microsoft.com/office/powerpoint/2010/main" val="1819968338"/>
      </p:ext>
    </p:extLst>
  </p:cSld>
  <p:clrMapOvr>
    <a:masterClrMapping/>
  </p:clrMapOvr>
  <p:transition spd="slow" advTm="16000">
    <p:random/>
    <p:sndAc>
      <p:stSnd>
        <p:snd r:embed="rId1" name="projctor.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8DD79883-BBA4-9238-674B-4D3F3A2877C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59A3E39B-3A91-C459-0F4C-9E4F818552E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18251385-9944-F96B-F6AD-9F1D420695C8}"/>
              </a:ext>
            </a:extLst>
          </p:cNvPr>
          <p:cNvSpPr>
            <a:spLocks noGrp="1" noChangeArrowheads="1"/>
          </p:cNvSpPr>
          <p:nvPr>
            <p:ph type="sldNum" sz="quarter" idx="12"/>
          </p:nvPr>
        </p:nvSpPr>
        <p:spPr>
          <a:ln/>
        </p:spPr>
        <p:txBody>
          <a:bodyPr/>
          <a:lstStyle>
            <a:lvl1pPr>
              <a:defRPr/>
            </a:lvl1pPr>
          </a:lstStyle>
          <a:p>
            <a:fld id="{576A076F-582D-4956-B7BA-ACEAAC3F30B6}" type="slidenum">
              <a:rPr lang="en-US" altLang="ja-JP"/>
              <a:pPr/>
              <a:t>‹#›</a:t>
            </a:fld>
            <a:endParaRPr lang="en-US" altLang="ja-JP"/>
          </a:p>
        </p:txBody>
      </p:sp>
    </p:spTree>
    <p:extLst>
      <p:ext uri="{BB962C8B-B14F-4D97-AF65-F5344CB8AC3E}">
        <p14:creationId xmlns:p14="http://schemas.microsoft.com/office/powerpoint/2010/main" val="3506375498"/>
      </p:ext>
    </p:extLst>
  </p:cSld>
  <p:clrMapOvr>
    <a:masterClrMapping/>
  </p:clrMapOvr>
  <p:transition spd="slow" advTm="16000">
    <p:random/>
    <p:sndAc>
      <p:stSnd>
        <p:snd r:embed="rId1" name="projctor.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2C6899-5D00-C4A2-C431-B711E4304E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9BEEB9-1A66-779F-31EE-C44A3A7E94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E9248AE-6EF6-DCB0-7109-53CC64BF9769}"/>
              </a:ext>
            </a:extLst>
          </p:cNvPr>
          <p:cNvSpPr>
            <a:spLocks noGrp="1" noChangeArrowheads="1"/>
          </p:cNvSpPr>
          <p:nvPr>
            <p:ph type="sldNum" sz="quarter" idx="12"/>
          </p:nvPr>
        </p:nvSpPr>
        <p:spPr>
          <a:ln/>
        </p:spPr>
        <p:txBody>
          <a:bodyPr/>
          <a:lstStyle>
            <a:lvl1pPr>
              <a:defRPr/>
            </a:lvl1pPr>
          </a:lstStyle>
          <a:p>
            <a:fld id="{4E7090AD-A55C-4872-8718-628BF9B63322}" type="slidenum">
              <a:rPr lang="en-US" altLang="en-US"/>
              <a:pPr/>
              <a:t>‹#›</a:t>
            </a:fld>
            <a:endParaRPr lang="en-US" altLang="en-US"/>
          </a:p>
        </p:txBody>
      </p:sp>
    </p:spTree>
    <p:extLst>
      <p:ext uri="{BB962C8B-B14F-4D97-AF65-F5344CB8AC3E}">
        <p14:creationId xmlns:p14="http://schemas.microsoft.com/office/powerpoint/2010/main" val="4205183736"/>
      </p:ext>
    </p:extLst>
  </p:cSld>
  <p:clrMapOvr>
    <a:masterClrMapping/>
  </p:clrMapOvr>
  <p:transition spd="slow" advTm="16000">
    <p:random/>
    <p:sndAc>
      <p:stSnd>
        <p:snd r:embed="rId1" name="projctor.wav"/>
      </p:stSnd>
    </p:sndAc>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6EEF97BB-1641-8336-0B36-EC8227EB43B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7CD39FBF-8DEC-8478-8E86-EFD57EC4CC6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0CB233C3-EABD-B8B3-5F07-03E58692DC3C}"/>
              </a:ext>
            </a:extLst>
          </p:cNvPr>
          <p:cNvSpPr>
            <a:spLocks noGrp="1" noChangeArrowheads="1"/>
          </p:cNvSpPr>
          <p:nvPr>
            <p:ph type="sldNum" sz="quarter" idx="12"/>
          </p:nvPr>
        </p:nvSpPr>
        <p:spPr>
          <a:ln/>
        </p:spPr>
        <p:txBody>
          <a:bodyPr/>
          <a:lstStyle>
            <a:lvl1pPr>
              <a:defRPr/>
            </a:lvl1pPr>
          </a:lstStyle>
          <a:p>
            <a:fld id="{FE1840BD-6285-4BFD-8854-49A5491C0CF4}" type="slidenum">
              <a:rPr lang="en-US" altLang="ja-JP"/>
              <a:pPr/>
              <a:t>‹#›</a:t>
            </a:fld>
            <a:endParaRPr lang="en-US" altLang="ja-JP"/>
          </a:p>
        </p:txBody>
      </p:sp>
    </p:spTree>
    <p:extLst>
      <p:ext uri="{BB962C8B-B14F-4D97-AF65-F5344CB8AC3E}">
        <p14:creationId xmlns:p14="http://schemas.microsoft.com/office/powerpoint/2010/main" val="4095256285"/>
      </p:ext>
    </p:extLst>
  </p:cSld>
  <p:clrMapOvr>
    <a:masterClrMapping/>
  </p:clrMapOvr>
  <p:transition spd="slow" advTm="16000">
    <p:random/>
    <p:sndAc>
      <p:stSnd>
        <p:snd r:embed="rId1" name="projctor.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5764F43-9F50-956F-F3ED-0629E9C8982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70BBB588-0CBF-4001-4FBC-2C3C9F563A6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CFFC5B6A-D175-A6EB-8B1D-88C0BD1A1882}"/>
              </a:ext>
            </a:extLst>
          </p:cNvPr>
          <p:cNvSpPr>
            <a:spLocks noGrp="1" noChangeArrowheads="1"/>
          </p:cNvSpPr>
          <p:nvPr>
            <p:ph type="sldNum" sz="quarter" idx="12"/>
          </p:nvPr>
        </p:nvSpPr>
        <p:spPr>
          <a:ln/>
        </p:spPr>
        <p:txBody>
          <a:bodyPr/>
          <a:lstStyle>
            <a:lvl1pPr>
              <a:defRPr/>
            </a:lvl1pPr>
          </a:lstStyle>
          <a:p>
            <a:fld id="{7C70636E-A4AE-40C1-A3AE-2690775F91B9}" type="slidenum">
              <a:rPr lang="en-US" altLang="ja-JP"/>
              <a:pPr/>
              <a:t>‹#›</a:t>
            </a:fld>
            <a:endParaRPr lang="en-US" altLang="ja-JP"/>
          </a:p>
        </p:txBody>
      </p:sp>
    </p:spTree>
    <p:extLst>
      <p:ext uri="{BB962C8B-B14F-4D97-AF65-F5344CB8AC3E}">
        <p14:creationId xmlns:p14="http://schemas.microsoft.com/office/powerpoint/2010/main" val="1232241125"/>
      </p:ext>
    </p:extLst>
  </p:cSld>
  <p:clrMapOvr>
    <a:masterClrMapping/>
  </p:clrMapOvr>
  <p:transition spd="slow" advTm="16000">
    <p:random/>
    <p:sndAc>
      <p:stSnd>
        <p:snd r:embed="rId1" name="projctor.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685800"/>
            <a:ext cx="26670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685800"/>
            <a:ext cx="77978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CC19C16-4792-4056-710D-6E550D2F5AD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1E3AFEF8-90FC-EFC4-5BDF-5C0A60E2228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06A530F1-CED7-D6F0-75C8-39EBB2CA1FDA}"/>
              </a:ext>
            </a:extLst>
          </p:cNvPr>
          <p:cNvSpPr>
            <a:spLocks noGrp="1" noChangeArrowheads="1"/>
          </p:cNvSpPr>
          <p:nvPr>
            <p:ph type="sldNum" sz="quarter" idx="12"/>
          </p:nvPr>
        </p:nvSpPr>
        <p:spPr>
          <a:ln/>
        </p:spPr>
        <p:txBody>
          <a:bodyPr/>
          <a:lstStyle>
            <a:lvl1pPr>
              <a:defRPr/>
            </a:lvl1pPr>
          </a:lstStyle>
          <a:p>
            <a:fld id="{2255FAC6-B36A-43A2-A0B1-83641B50BCD5}" type="slidenum">
              <a:rPr lang="en-US" altLang="ja-JP"/>
              <a:pPr/>
              <a:t>‹#›</a:t>
            </a:fld>
            <a:endParaRPr lang="en-US" altLang="ja-JP"/>
          </a:p>
        </p:txBody>
      </p:sp>
    </p:spTree>
    <p:extLst>
      <p:ext uri="{BB962C8B-B14F-4D97-AF65-F5344CB8AC3E}">
        <p14:creationId xmlns:p14="http://schemas.microsoft.com/office/powerpoint/2010/main" val="1193757065"/>
      </p:ext>
    </p:extLst>
  </p:cSld>
  <p:clrMapOvr>
    <a:masterClrMapping/>
  </p:clrMapOvr>
  <p:transition spd="slow" advTm="16000">
    <p:random/>
    <p:sndAc>
      <p:stSnd>
        <p:snd r:embed="rId1" name="projctor.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761C6E6-2C6D-A793-789A-EBAF7CD67252}"/>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18045FC8-2F71-43DC-B6A4-953A3E6360AA}" type="datetimeFigureOut">
              <a:rPr lang="en-US"/>
              <a:pPr>
                <a:defRPr/>
              </a:pPr>
              <a:t>7/20/2023</a:t>
            </a:fld>
            <a:endParaRPr lang="en-US"/>
          </a:p>
        </p:txBody>
      </p:sp>
      <p:sp>
        <p:nvSpPr>
          <p:cNvPr id="5" name="Footer Placeholder 4">
            <a:extLst>
              <a:ext uri="{FF2B5EF4-FFF2-40B4-BE49-F238E27FC236}">
                <a16:creationId xmlns:a16="http://schemas.microsoft.com/office/drawing/2014/main" id="{697152FF-3CCD-9CDF-0264-F4C8B6CFCE1F}"/>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3AEA3B72-2FB5-FE41-C437-008D1146AE35}"/>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3AA6416A-F602-4C89-9034-E403EE96545E}" type="slidenum">
              <a:rPr lang="en-US" altLang="en-US"/>
              <a:pPr/>
              <a:t>‹#›</a:t>
            </a:fld>
            <a:endParaRPr lang="en-US" altLang="en-US"/>
          </a:p>
        </p:txBody>
      </p:sp>
    </p:spTree>
    <p:extLst>
      <p:ext uri="{BB962C8B-B14F-4D97-AF65-F5344CB8AC3E}">
        <p14:creationId xmlns:p14="http://schemas.microsoft.com/office/powerpoint/2010/main" val="2356323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315D0-892F-8481-3225-FC286C7FB98D}"/>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AB047530-5DDB-45B6-88EF-D86CDEC0A5DD}" type="datetimeFigureOut">
              <a:rPr lang="en-US"/>
              <a:pPr>
                <a:defRPr/>
              </a:pPr>
              <a:t>7/20/2023</a:t>
            </a:fld>
            <a:endParaRPr lang="en-US"/>
          </a:p>
        </p:txBody>
      </p:sp>
      <p:sp>
        <p:nvSpPr>
          <p:cNvPr id="5" name="Footer Placeholder 4">
            <a:extLst>
              <a:ext uri="{FF2B5EF4-FFF2-40B4-BE49-F238E27FC236}">
                <a16:creationId xmlns:a16="http://schemas.microsoft.com/office/drawing/2014/main" id="{DAB1A0C1-59C3-A3DA-C562-D0A3244BDAD3}"/>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06193277-BCA3-F93A-804E-C0947DB8B3C2}"/>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CA6F83CB-623D-4230-8D59-9570D8694A59}" type="slidenum">
              <a:rPr lang="en-US" altLang="en-US"/>
              <a:pPr/>
              <a:t>‹#›</a:t>
            </a:fld>
            <a:endParaRPr lang="en-US" altLang="en-US"/>
          </a:p>
        </p:txBody>
      </p:sp>
    </p:spTree>
    <p:extLst>
      <p:ext uri="{BB962C8B-B14F-4D97-AF65-F5344CB8AC3E}">
        <p14:creationId xmlns:p14="http://schemas.microsoft.com/office/powerpoint/2010/main" val="1311502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569CF-25F3-DEDA-8A74-FD05B8A9C82F}"/>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EABD3A01-4DF0-4412-ADB8-7252CE6CFB28}" type="datetimeFigureOut">
              <a:rPr lang="en-US"/>
              <a:pPr>
                <a:defRPr/>
              </a:pPr>
              <a:t>7/20/2023</a:t>
            </a:fld>
            <a:endParaRPr lang="en-US"/>
          </a:p>
        </p:txBody>
      </p:sp>
      <p:sp>
        <p:nvSpPr>
          <p:cNvPr id="5" name="Footer Placeholder 4">
            <a:extLst>
              <a:ext uri="{FF2B5EF4-FFF2-40B4-BE49-F238E27FC236}">
                <a16:creationId xmlns:a16="http://schemas.microsoft.com/office/drawing/2014/main" id="{F3469896-546D-DE22-FBD5-3C883697BFF8}"/>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A828157D-947C-0ABC-504D-B50DB3248920}"/>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F9F7319B-C453-4EA7-9967-F94FD50190A2}" type="slidenum">
              <a:rPr lang="en-US" altLang="en-US"/>
              <a:pPr/>
              <a:t>‹#›</a:t>
            </a:fld>
            <a:endParaRPr lang="en-US" altLang="en-US"/>
          </a:p>
        </p:txBody>
      </p:sp>
    </p:spTree>
    <p:extLst>
      <p:ext uri="{BB962C8B-B14F-4D97-AF65-F5344CB8AC3E}">
        <p14:creationId xmlns:p14="http://schemas.microsoft.com/office/powerpoint/2010/main" val="3208379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5CEDA20-3980-9A06-9794-658D860050E9}"/>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86FB90A9-EFB1-4967-AA3E-1421FBD2EF25}" type="datetimeFigureOut">
              <a:rPr lang="en-US"/>
              <a:pPr>
                <a:defRPr/>
              </a:pPr>
              <a:t>7/20/2023</a:t>
            </a:fld>
            <a:endParaRPr lang="en-US"/>
          </a:p>
        </p:txBody>
      </p:sp>
      <p:sp>
        <p:nvSpPr>
          <p:cNvPr id="6" name="Footer Placeholder 4">
            <a:extLst>
              <a:ext uri="{FF2B5EF4-FFF2-40B4-BE49-F238E27FC236}">
                <a16:creationId xmlns:a16="http://schemas.microsoft.com/office/drawing/2014/main" id="{8AE42639-B364-4DC4-5A94-D15E7446E61B}"/>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7" name="Slide Number Placeholder 5">
            <a:extLst>
              <a:ext uri="{FF2B5EF4-FFF2-40B4-BE49-F238E27FC236}">
                <a16:creationId xmlns:a16="http://schemas.microsoft.com/office/drawing/2014/main" id="{2CA359F6-F7BC-2C42-731D-81590C66E513}"/>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9ABD5F50-21A2-41A6-91E4-81540A8C581C}" type="slidenum">
              <a:rPr lang="en-US" altLang="en-US"/>
              <a:pPr/>
              <a:t>‹#›</a:t>
            </a:fld>
            <a:endParaRPr lang="en-US" altLang="en-US"/>
          </a:p>
        </p:txBody>
      </p:sp>
    </p:spTree>
    <p:extLst>
      <p:ext uri="{BB962C8B-B14F-4D97-AF65-F5344CB8AC3E}">
        <p14:creationId xmlns:p14="http://schemas.microsoft.com/office/powerpoint/2010/main" val="1297516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2A55EE9-46D7-80A4-CDEC-CDF2FBDFB5D8}"/>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4016C350-8195-4CD7-AC38-9D27D14C4B13}" type="datetimeFigureOut">
              <a:rPr lang="en-US"/>
              <a:pPr>
                <a:defRPr/>
              </a:pPr>
              <a:t>7/20/2023</a:t>
            </a:fld>
            <a:endParaRPr lang="en-US"/>
          </a:p>
        </p:txBody>
      </p:sp>
      <p:sp>
        <p:nvSpPr>
          <p:cNvPr id="8" name="Footer Placeholder 4">
            <a:extLst>
              <a:ext uri="{FF2B5EF4-FFF2-40B4-BE49-F238E27FC236}">
                <a16:creationId xmlns:a16="http://schemas.microsoft.com/office/drawing/2014/main" id="{86B85E2D-6FAB-4882-88C1-F753B5C279B7}"/>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9" name="Slide Number Placeholder 5">
            <a:extLst>
              <a:ext uri="{FF2B5EF4-FFF2-40B4-BE49-F238E27FC236}">
                <a16:creationId xmlns:a16="http://schemas.microsoft.com/office/drawing/2014/main" id="{18923C78-3E7B-D76B-D869-E0CDBF8DF454}"/>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4862BEE7-CE33-462C-9FBD-C940379CC8E6}" type="slidenum">
              <a:rPr lang="en-US" altLang="en-US"/>
              <a:pPr/>
              <a:t>‹#›</a:t>
            </a:fld>
            <a:endParaRPr lang="en-US" altLang="en-US"/>
          </a:p>
        </p:txBody>
      </p:sp>
    </p:spTree>
    <p:extLst>
      <p:ext uri="{BB962C8B-B14F-4D97-AF65-F5344CB8AC3E}">
        <p14:creationId xmlns:p14="http://schemas.microsoft.com/office/powerpoint/2010/main" val="3258793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549558B-D63C-727F-1AAE-C9C09835E74E}"/>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A1B6656F-68A5-44DA-9F51-1ED50AF91219}" type="datetimeFigureOut">
              <a:rPr lang="en-US"/>
              <a:pPr>
                <a:defRPr/>
              </a:pPr>
              <a:t>7/20/2023</a:t>
            </a:fld>
            <a:endParaRPr lang="en-US"/>
          </a:p>
        </p:txBody>
      </p:sp>
      <p:sp>
        <p:nvSpPr>
          <p:cNvPr id="4" name="Footer Placeholder 4">
            <a:extLst>
              <a:ext uri="{FF2B5EF4-FFF2-40B4-BE49-F238E27FC236}">
                <a16:creationId xmlns:a16="http://schemas.microsoft.com/office/drawing/2014/main" id="{8E8D7414-7093-98CC-D7BB-39B7A6719121}"/>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5" name="Slide Number Placeholder 5">
            <a:extLst>
              <a:ext uri="{FF2B5EF4-FFF2-40B4-BE49-F238E27FC236}">
                <a16:creationId xmlns:a16="http://schemas.microsoft.com/office/drawing/2014/main" id="{02C80893-2AED-FA71-5C6E-012771124CDC}"/>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A52E7CC3-6741-492F-AAC8-3601FAB049E0}" type="slidenum">
              <a:rPr lang="en-US" altLang="en-US"/>
              <a:pPr/>
              <a:t>‹#›</a:t>
            </a:fld>
            <a:endParaRPr lang="en-US" altLang="en-US"/>
          </a:p>
        </p:txBody>
      </p:sp>
    </p:spTree>
    <p:extLst>
      <p:ext uri="{BB962C8B-B14F-4D97-AF65-F5344CB8AC3E}">
        <p14:creationId xmlns:p14="http://schemas.microsoft.com/office/powerpoint/2010/main" val="3312471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2C2095F-6B81-6312-F2BA-64ECE2777CFB}"/>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A6E9BECC-BE15-4408-8331-9D7F5C046C4E}" type="datetimeFigureOut">
              <a:rPr lang="en-US"/>
              <a:pPr>
                <a:defRPr/>
              </a:pPr>
              <a:t>7/20/2023</a:t>
            </a:fld>
            <a:endParaRPr lang="en-US"/>
          </a:p>
        </p:txBody>
      </p:sp>
      <p:sp>
        <p:nvSpPr>
          <p:cNvPr id="3" name="Footer Placeholder 4">
            <a:extLst>
              <a:ext uri="{FF2B5EF4-FFF2-40B4-BE49-F238E27FC236}">
                <a16:creationId xmlns:a16="http://schemas.microsoft.com/office/drawing/2014/main" id="{24C40B6E-E7E6-ECF6-5CFD-188A6AA83643}"/>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4" name="Slide Number Placeholder 5">
            <a:extLst>
              <a:ext uri="{FF2B5EF4-FFF2-40B4-BE49-F238E27FC236}">
                <a16:creationId xmlns:a16="http://schemas.microsoft.com/office/drawing/2014/main" id="{62B50B0B-C52C-224D-F4B6-839ECD65A848}"/>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07F4E51C-CF39-43AB-A884-E19A0F6531DE}" type="slidenum">
              <a:rPr lang="en-US" altLang="en-US"/>
              <a:pPr/>
              <a:t>‹#›</a:t>
            </a:fld>
            <a:endParaRPr lang="en-US" altLang="en-US"/>
          </a:p>
        </p:txBody>
      </p:sp>
    </p:spTree>
    <p:extLst>
      <p:ext uri="{BB962C8B-B14F-4D97-AF65-F5344CB8AC3E}">
        <p14:creationId xmlns:p14="http://schemas.microsoft.com/office/powerpoint/2010/main" val="151585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DB419AA-975B-B54E-0710-6199DDE5D4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2A50A6-34CE-FEA7-CA3F-BAE4E223EA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ECF224A-9B48-0201-985B-DA80054807D0}"/>
              </a:ext>
            </a:extLst>
          </p:cNvPr>
          <p:cNvSpPr>
            <a:spLocks noGrp="1" noChangeArrowheads="1"/>
          </p:cNvSpPr>
          <p:nvPr>
            <p:ph type="sldNum" sz="quarter" idx="12"/>
          </p:nvPr>
        </p:nvSpPr>
        <p:spPr>
          <a:ln/>
        </p:spPr>
        <p:txBody>
          <a:bodyPr/>
          <a:lstStyle>
            <a:lvl1pPr>
              <a:defRPr/>
            </a:lvl1pPr>
          </a:lstStyle>
          <a:p>
            <a:fld id="{96C4F01D-2FFD-4353-918B-B8D8606E5E30}" type="slidenum">
              <a:rPr lang="en-US" altLang="en-US"/>
              <a:pPr/>
              <a:t>‹#›</a:t>
            </a:fld>
            <a:endParaRPr lang="en-US" altLang="en-US"/>
          </a:p>
        </p:txBody>
      </p:sp>
    </p:spTree>
    <p:extLst>
      <p:ext uri="{BB962C8B-B14F-4D97-AF65-F5344CB8AC3E}">
        <p14:creationId xmlns:p14="http://schemas.microsoft.com/office/powerpoint/2010/main" val="3952826241"/>
      </p:ext>
    </p:extLst>
  </p:cSld>
  <p:clrMapOvr>
    <a:masterClrMapping/>
  </p:clrMapOvr>
  <p:transition spd="slow" advTm="16000">
    <p:random/>
    <p:sndAc>
      <p:stSnd>
        <p:snd r:embed="rId1" name="projctor.wav"/>
      </p:stSnd>
    </p:sndAc>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5173968-8F36-9F39-D397-ACBBA4A1A459}"/>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A740B049-F928-47CF-99E5-FF89CCF5EDEF}" type="datetimeFigureOut">
              <a:rPr lang="en-US"/>
              <a:pPr>
                <a:defRPr/>
              </a:pPr>
              <a:t>7/20/2023</a:t>
            </a:fld>
            <a:endParaRPr lang="en-US"/>
          </a:p>
        </p:txBody>
      </p:sp>
      <p:sp>
        <p:nvSpPr>
          <p:cNvPr id="6" name="Footer Placeholder 4">
            <a:extLst>
              <a:ext uri="{FF2B5EF4-FFF2-40B4-BE49-F238E27FC236}">
                <a16:creationId xmlns:a16="http://schemas.microsoft.com/office/drawing/2014/main" id="{A25A7878-859B-BC76-9142-F13612EA54A6}"/>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7" name="Slide Number Placeholder 5">
            <a:extLst>
              <a:ext uri="{FF2B5EF4-FFF2-40B4-BE49-F238E27FC236}">
                <a16:creationId xmlns:a16="http://schemas.microsoft.com/office/drawing/2014/main" id="{D8745D5F-22BE-BF76-1042-9B7BF4A7FB7C}"/>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8DE324F9-0A0B-40A9-8B9E-42A84D94C204}" type="slidenum">
              <a:rPr lang="en-US" altLang="en-US"/>
              <a:pPr/>
              <a:t>‹#›</a:t>
            </a:fld>
            <a:endParaRPr lang="en-US" altLang="en-US"/>
          </a:p>
        </p:txBody>
      </p:sp>
    </p:spTree>
    <p:extLst>
      <p:ext uri="{BB962C8B-B14F-4D97-AF65-F5344CB8AC3E}">
        <p14:creationId xmlns:p14="http://schemas.microsoft.com/office/powerpoint/2010/main" val="3673033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0B44E25-7C7A-D2F3-55D1-7D634A3771F0}"/>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8E2C92E8-3FAB-49A6-9825-E1DEB19B8C41}" type="datetimeFigureOut">
              <a:rPr lang="en-US"/>
              <a:pPr>
                <a:defRPr/>
              </a:pPr>
              <a:t>7/20/2023</a:t>
            </a:fld>
            <a:endParaRPr lang="en-US"/>
          </a:p>
        </p:txBody>
      </p:sp>
      <p:sp>
        <p:nvSpPr>
          <p:cNvPr id="6" name="Footer Placeholder 4">
            <a:extLst>
              <a:ext uri="{FF2B5EF4-FFF2-40B4-BE49-F238E27FC236}">
                <a16:creationId xmlns:a16="http://schemas.microsoft.com/office/drawing/2014/main" id="{E5E85C12-11C3-28B7-6A8D-46E43C94CF86}"/>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7" name="Slide Number Placeholder 5">
            <a:extLst>
              <a:ext uri="{FF2B5EF4-FFF2-40B4-BE49-F238E27FC236}">
                <a16:creationId xmlns:a16="http://schemas.microsoft.com/office/drawing/2014/main" id="{08ED86A8-3E37-EA7C-7BF9-DBEA16875158}"/>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9A59EBD2-0FA4-48F7-B315-DEA6FEEC847B}" type="slidenum">
              <a:rPr lang="en-US" altLang="en-US"/>
              <a:pPr/>
              <a:t>‹#›</a:t>
            </a:fld>
            <a:endParaRPr lang="en-US" altLang="en-US"/>
          </a:p>
        </p:txBody>
      </p:sp>
    </p:spTree>
    <p:extLst>
      <p:ext uri="{BB962C8B-B14F-4D97-AF65-F5344CB8AC3E}">
        <p14:creationId xmlns:p14="http://schemas.microsoft.com/office/powerpoint/2010/main" val="40367405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4FE3-3FFB-9479-9301-8245566BAEF6}"/>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55F48F74-663A-4783-AB5F-5434F6BE175E}" type="datetimeFigureOut">
              <a:rPr lang="en-US"/>
              <a:pPr>
                <a:defRPr/>
              </a:pPr>
              <a:t>7/20/2023</a:t>
            </a:fld>
            <a:endParaRPr lang="en-US"/>
          </a:p>
        </p:txBody>
      </p:sp>
      <p:sp>
        <p:nvSpPr>
          <p:cNvPr id="5" name="Footer Placeholder 4">
            <a:extLst>
              <a:ext uri="{FF2B5EF4-FFF2-40B4-BE49-F238E27FC236}">
                <a16:creationId xmlns:a16="http://schemas.microsoft.com/office/drawing/2014/main" id="{9410BC40-16F4-6113-C93D-76A2B63817F0}"/>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4FCF8632-24C5-CB11-5C26-35E03B022B6F}"/>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E4F1D0E0-4BEC-4B79-88A2-5D35F07752BE}" type="slidenum">
              <a:rPr lang="en-US" altLang="en-US"/>
              <a:pPr/>
              <a:t>‹#›</a:t>
            </a:fld>
            <a:endParaRPr lang="en-US" altLang="en-US"/>
          </a:p>
        </p:txBody>
      </p:sp>
    </p:spTree>
    <p:extLst>
      <p:ext uri="{BB962C8B-B14F-4D97-AF65-F5344CB8AC3E}">
        <p14:creationId xmlns:p14="http://schemas.microsoft.com/office/powerpoint/2010/main" val="92276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177E8-6889-8099-9EC2-E898A0BDAED9}"/>
              </a:ext>
            </a:extLst>
          </p:cNvPr>
          <p:cNvSpPr>
            <a:spLocks noGrp="1"/>
          </p:cNvSpPr>
          <p:nvPr>
            <p:ph type="dt" sz="half" idx="10"/>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fld id="{B882B9C2-92DE-4F45-8C8A-1CC927CFE1A7}" type="datetimeFigureOut">
              <a:rPr lang="en-US"/>
              <a:pPr>
                <a:defRPr/>
              </a:pPr>
              <a:t>7/20/2023</a:t>
            </a:fld>
            <a:endParaRPr lang="en-US"/>
          </a:p>
        </p:txBody>
      </p:sp>
      <p:sp>
        <p:nvSpPr>
          <p:cNvPr id="5" name="Footer Placeholder 4">
            <a:extLst>
              <a:ext uri="{FF2B5EF4-FFF2-40B4-BE49-F238E27FC236}">
                <a16:creationId xmlns:a16="http://schemas.microsoft.com/office/drawing/2014/main" id="{DBC95A2C-80F0-106C-987F-4A2B1B00DBEF}"/>
              </a:ext>
            </a:extLst>
          </p:cNvPr>
          <p:cNvSpPr>
            <a:spLocks noGrp="1"/>
          </p:cNvSpPr>
          <p:nvPr>
            <p:ph type="ftr" sz="quarter" idx="11"/>
          </p:nvPr>
        </p:nvSpPr>
        <p:spPr/>
        <p:txBody>
          <a:bodyPr/>
          <a:lstStyle>
            <a:lvl1pPr eaLnBrk="0" hangingPunct="0">
              <a:defRPr>
                <a:effectLst>
                  <a:outerShdw blurRad="38100" dist="38100" dir="2700000" algn="tl">
                    <a:srgbClr val="000000">
                      <a:alpha val="43137"/>
                    </a:srgbClr>
                  </a:outerShdw>
                </a:effectLst>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677DE2C2-0B73-5D94-4B86-0DD0B0771FBE}"/>
              </a:ext>
            </a:extLst>
          </p:cNvPr>
          <p:cNvSpPr>
            <a:spLocks noGrp="1"/>
          </p:cNvSpPr>
          <p:nvPr>
            <p:ph type="sldNum" sz="quarter" idx="12"/>
          </p:nvPr>
        </p:nvSpPr>
        <p:spPr/>
        <p:txBody>
          <a:bodyPr/>
          <a:lstStyle>
            <a:lvl1pPr eaLnBrk="0" hangingPunct="0">
              <a:defRPr>
                <a:effectLst>
                  <a:outerShdw blurRad="38100" dist="38100" dir="2700000" algn="tl">
                    <a:srgbClr val="C0C0C0"/>
                  </a:outerShdw>
                </a:effectLst>
              </a:defRPr>
            </a:lvl1pPr>
          </a:lstStyle>
          <a:p>
            <a:fld id="{AC78B80E-97B8-4D17-8403-31CF977F0C74}" type="slidenum">
              <a:rPr lang="en-US" altLang="en-US"/>
              <a:pPr/>
              <a:t>‹#›</a:t>
            </a:fld>
            <a:endParaRPr lang="en-US" altLang="en-US"/>
          </a:p>
        </p:txBody>
      </p:sp>
    </p:spTree>
    <p:extLst>
      <p:ext uri="{BB962C8B-B14F-4D97-AF65-F5344CB8AC3E}">
        <p14:creationId xmlns:p14="http://schemas.microsoft.com/office/powerpoint/2010/main" val="300115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03451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6912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06469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38568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7/20/2023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0347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7955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B8E506-0660-8385-6AE2-05AB817891C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E10062A-F153-13D9-FF63-2E4705BBB3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052810E-7C1F-7689-459F-5818E1FAE552}"/>
              </a:ext>
            </a:extLst>
          </p:cNvPr>
          <p:cNvSpPr>
            <a:spLocks noGrp="1" noChangeArrowheads="1"/>
          </p:cNvSpPr>
          <p:nvPr>
            <p:ph type="sldNum" sz="quarter" idx="12"/>
          </p:nvPr>
        </p:nvSpPr>
        <p:spPr>
          <a:ln/>
        </p:spPr>
        <p:txBody>
          <a:bodyPr/>
          <a:lstStyle>
            <a:lvl1pPr>
              <a:defRPr/>
            </a:lvl1pPr>
          </a:lstStyle>
          <a:p>
            <a:fld id="{A2762A34-B7C9-49FF-A2FF-761AD0D9A4A8}" type="slidenum">
              <a:rPr lang="en-US" altLang="en-US"/>
              <a:pPr/>
              <a:t>‹#›</a:t>
            </a:fld>
            <a:endParaRPr lang="en-US" altLang="en-US"/>
          </a:p>
        </p:txBody>
      </p:sp>
    </p:spTree>
    <p:extLst>
      <p:ext uri="{BB962C8B-B14F-4D97-AF65-F5344CB8AC3E}">
        <p14:creationId xmlns:p14="http://schemas.microsoft.com/office/powerpoint/2010/main" val="1593838581"/>
      </p:ext>
    </p:extLst>
  </p:cSld>
  <p:clrMapOvr>
    <a:masterClrMapping/>
  </p:clrMapOvr>
  <p:transition spd="slow" advTm="16000">
    <p:random/>
    <p:sndAc>
      <p:stSnd>
        <p:snd r:embed="rId1" name="projctor.wav"/>
      </p:stSnd>
    </p:sndAc>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7/20/2023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3816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43347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7/20/2023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31758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1396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3242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23150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6580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12222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3208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9A4CF3-0F1C-14A7-4428-EB170AF01C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A847D1-942B-8799-3821-CAEF5F6ABD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F6B060-6B3D-4C82-645C-30E5ED10CBB6}"/>
              </a:ext>
            </a:extLst>
          </p:cNvPr>
          <p:cNvSpPr>
            <a:spLocks noGrp="1" noChangeArrowheads="1"/>
          </p:cNvSpPr>
          <p:nvPr>
            <p:ph type="sldNum" sz="quarter" idx="12"/>
          </p:nvPr>
        </p:nvSpPr>
        <p:spPr>
          <a:ln/>
        </p:spPr>
        <p:txBody>
          <a:bodyPr/>
          <a:lstStyle>
            <a:lvl1pPr>
              <a:defRPr/>
            </a:lvl1pPr>
          </a:lstStyle>
          <a:p>
            <a:fld id="{0726808A-0A79-4EF4-B45D-D26F7109E0C7}" type="slidenum">
              <a:rPr lang="en-US" altLang="en-US"/>
              <a:pPr/>
              <a:t>‹#›</a:t>
            </a:fld>
            <a:endParaRPr lang="en-US" altLang="en-US"/>
          </a:p>
        </p:txBody>
      </p:sp>
    </p:spTree>
    <p:extLst>
      <p:ext uri="{BB962C8B-B14F-4D97-AF65-F5344CB8AC3E}">
        <p14:creationId xmlns:p14="http://schemas.microsoft.com/office/powerpoint/2010/main" val="1275136591"/>
      </p:ext>
    </p:extLst>
  </p:cSld>
  <p:clrMapOvr>
    <a:masterClrMapping/>
  </p:clrMapOvr>
  <p:transition spd="slow" advTm="16000">
    <p:random/>
    <p:sndAc>
      <p:stSnd>
        <p:snd r:embed="rId1" name="projctor.wav"/>
      </p:st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9426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7/20/2023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43995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7/20/2023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8674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7/20/2023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48202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2218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71234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9985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92118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7/20/2023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449941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7/20/2023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7801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F8A307-B84D-C11D-B85D-BC1974D5C3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EFEE8C-C5A2-E8F0-927C-5AC2FED1D8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94A91C-C239-06E4-288C-834449135F43}"/>
              </a:ext>
            </a:extLst>
          </p:cNvPr>
          <p:cNvSpPr>
            <a:spLocks noGrp="1" noChangeArrowheads="1"/>
          </p:cNvSpPr>
          <p:nvPr>
            <p:ph type="sldNum" sz="quarter" idx="12"/>
          </p:nvPr>
        </p:nvSpPr>
        <p:spPr>
          <a:ln/>
        </p:spPr>
        <p:txBody>
          <a:bodyPr/>
          <a:lstStyle>
            <a:lvl1pPr>
              <a:defRPr/>
            </a:lvl1pPr>
          </a:lstStyle>
          <a:p>
            <a:fld id="{95C1EC57-F35B-4FDB-8E06-17FB7B24DF90}" type="slidenum">
              <a:rPr lang="en-US" altLang="en-US"/>
              <a:pPr/>
              <a:t>‹#›</a:t>
            </a:fld>
            <a:endParaRPr lang="en-US" altLang="en-US"/>
          </a:p>
        </p:txBody>
      </p:sp>
    </p:spTree>
    <p:extLst>
      <p:ext uri="{BB962C8B-B14F-4D97-AF65-F5344CB8AC3E}">
        <p14:creationId xmlns:p14="http://schemas.microsoft.com/office/powerpoint/2010/main" val="2933300285"/>
      </p:ext>
    </p:extLst>
  </p:cSld>
  <p:clrMapOvr>
    <a:masterClrMapping/>
  </p:clrMapOvr>
  <p:transition spd="slow" advTm="16000">
    <p:random/>
    <p:sndAc>
      <p:stSnd>
        <p:snd r:embed="rId1" name="projctor.wav"/>
      </p:stSnd>
    </p:sndAc>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7/20/2023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93957909"/>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70615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7/20/2023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8790552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33434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090992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654938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85830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7/20/2023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33561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7/20/2023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2835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8333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audio" Target="../media/audio1.wav"/><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10.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3.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theme" Target="../theme/theme12.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audio" Target="../media/audio1.wav"/><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4.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audio" Target="../media/audio1.wav"/><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4.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theme" Target="../theme/theme7.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A92D17D-06EF-1B28-221E-80893F469A35}"/>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751E24A5-1C4C-84D1-CF41-6CCE6592525A}"/>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77835D12-6301-92C0-05C7-91FED4C4853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E0A0C204-44D8-D42C-AC4A-9626035C3E5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6277A2BF-F755-4704-7819-84F09529DF0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DAE4F5C7-EC3B-4DD4-822D-D5FA4E977607}" type="slidenum">
              <a:rPr lang="en-US" altLang="en-US"/>
              <a:pPr/>
              <a:t>‹#›</a:t>
            </a:fld>
            <a:endParaRPr lang="en-US" altLang="en-US"/>
          </a:p>
        </p:txBody>
      </p:sp>
    </p:spTree>
    <p:extLst>
      <p:ext uri="{BB962C8B-B14F-4D97-AF65-F5344CB8AC3E}">
        <p14:creationId xmlns:p14="http://schemas.microsoft.com/office/powerpoint/2010/main" val="2746600977"/>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00E8A28F-08EA-2B11-6453-54A74AA8B9B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9395" name="Rectangle 3">
            <a:extLst>
              <a:ext uri="{FF2B5EF4-FFF2-40B4-BE49-F238E27FC236}">
                <a16:creationId xmlns:a16="http://schemas.microsoft.com/office/drawing/2014/main" id="{2A585397-1B72-64CD-C9BD-522A725D9E7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808F397-63EC-C91E-744F-5CB1AEDD34F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FFA3B803-D746-323F-FF19-6D28A9AC4E8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C1B6867B-DAF1-0741-5D89-63A0C55D0BC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1CADE46-0F92-4A75-A369-6EF320AE1C0C}" type="slidenum">
              <a:rPr lang="en-US" altLang="en-US"/>
              <a:pPr/>
              <a:t>‹#›</a:t>
            </a:fld>
            <a:endParaRPr lang="en-US" altLang="en-US"/>
          </a:p>
        </p:txBody>
      </p:sp>
    </p:spTree>
    <p:extLst>
      <p:ext uri="{BB962C8B-B14F-4D97-AF65-F5344CB8AC3E}">
        <p14:creationId xmlns:p14="http://schemas.microsoft.com/office/powerpoint/2010/main" val="153263824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946" name="Picture 2" descr="background_2.gif                                               000270AFMacintosh HD 1                 B7464D7A:">
            <a:extLst>
              <a:ext uri="{FF2B5EF4-FFF2-40B4-BE49-F238E27FC236}">
                <a16:creationId xmlns:a16="http://schemas.microsoft.com/office/drawing/2014/main" id="{2599EC6E-5D32-3521-B294-2A462817C1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a:extLst>
              <a:ext uri="{FF2B5EF4-FFF2-40B4-BE49-F238E27FC236}">
                <a16:creationId xmlns:a16="http://schemas.microsoft.com/office/drawing/2014/main" id="{C715E6CE-B5CD-E6E2-06C8-6CABA79BC0F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8" name="Rectangle 4">
            <a:extLst>
              <a:ext uri="{FF2B5EF4-FFF2-40B4-BE49-F238E27FC236}">
                <a16:creationId xmlns:a16="http://schemas.microsoft.com/office/drawing/2014/main" id="{0F89B86F-67AC-4098-CBA9-DB314C6C439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3" name="Rectangle 5">
            <a:extLst>
              <a:ext uri="{FF2B5EF4-FFF2-40B4-BE49-F238E27FC236}">
                <a16:creationId xmlns:a16="http://schemas.microsoft.com/office/drawing/2014/main" id="{CAE9454C-394B-4C9F-741D-ACDA24175FA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1" charset="0"/>
                <a:cs typeface="+mn-cs"/>
              </a:defRPr>
            </a:lvl1pPr>
          </a:lstStyle>
          <a:p>
            <a:pPr>
              <a:defRPr/>
            </a:pPr>
            <a:endParaRPr lang="en-US"/>
          </a:p>
        </p:txBody>
      </p:sp>
      <p:sp>
        <p:nvSpPr>
          <p:cNvPr id="27654" name="Rectangle 6">
            <a:extLst>
              <a:ext uri="{FF2B5EF4-FFF2-40B4-BE49-F238E27FC236}">
                <a16:creationId xmlns:a16="http://schemas.microsoft.com/office/drawing/2014/main" id="{73A4DE7D-B439-B85B-1573-6EBBBDD5EC6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1" charset="0"/>
                <a:cs typeface="+mn-cs"/>
              </a:defRPr>
            </a:lvl1pPr>
          </a:lstStyle>
          <a:p>
            <a:pPr>
              <a:defRPr/>
            </a:pPr>
            <a:endParaRPr lang="en-US"/>
          </a:p>
        </p:txBody>
      </p:sp>
      <p:sp>
        <p:nvSpPr>
          <p:cNvPr id="27655" name="Rectangle 7">
            <a:extLst>
              <a:ext uri="{FF2B5EF4-FFF2-40B4-BE49-F238E27FC236}">
                <a16:creationId xmlns:a16="http://schemas.microsoft.com/office/drawing/2014/main" id="{539E8CEE-69BD-2CF7-22A7-325E065A1F2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anose="02020603050405020304" pitchFamily="18" charset="0"/>
              </a:defRPr>
            </a:lvl1pPr>
          </a:lstStyle>
          <a:p>
            <a:fld id="{D17D3B1D-0CF1-40BC-A9FB-6566A950DE22}" type="slidenum">
              <a:rPr lang="en-US" altLang="en-US"/>
              <a:pPr/>
              <a:t>‹#›</a:t>
            </a:fld>
            <a:endParaRPr lang="en-US" altLang="en-US"/>
          </a:p>
        </p:txBody>
      </p:sp>
    </p:spTree>
    <p:extLst>
      <p:ext uri="{BB962C8B-B14F-4D97-AF65-F5344CB8AC3E}">
        <p14:creationId xmlns:p14="http://schemas.microsoft.com/office/powerpoint/2010/main" val="421262686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 charset="0"/>
        </a:defRPr>
      </a:lvl2pPr>
      <a:lvl3pPr algn="ctr" rtl="0" eaLnBrk="0" fontAlgn="base" hangingPunct="0">
        <a:spcBef>
          <a:spcPct val="0"/>
        </a:spcBef>
        <a:spcAft>
          <a:spcPct val="0"/>
        </a:spcAft>
        <a:defRPr sz="4400">
          <a:solidFill>
            <a:schemeClr val="tx2"/>
          </a:solidFill>
          <a:latin typeface="Times" pitchFamily="1" charset="0"/>
        </a:defRPr>
      </a:lvl3pPr>
      <a:lvl4pPr algn="ctr" rtl="0" eaLnBrk="0" fontAlgn="base" hangingPunct="0">
        <a:spcBef>
          <a:spcPct val="0"/>
        </a:spcBef>
        <a:spcAft>
          <a:spcPct val="0"/>
        </a:spcAft>
        <a:defRPr sz="4400">
          <a:solidFill>
            <a:schemeClr val="tx2"/>
          </a:solidFill>
          <a:latin typeface="Times" pitchFamily="1" charset="0"/>
        </a:defRPr>
      </a:lvl4pPr>
      <a:lvl5pPr algn="ctr" rtl="0" eaLnBrk="0" fontAlgn="base" hangingPunct="0">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C4CBD0-1008-0988-A890-99AB62AF610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71BFEE-5906-008E-31F9-0356D21CB82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A49001-5885-14A9-E4CE-09B12C21FB0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F350A474-663E-6CF3-B03D-DC9CDC9AD3A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C589A1E-B45B-786D-41E5-22B473A5411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C3312CB-2AFE-4021-8398-66583CC9A444}" type="slidenum">
              <a:rPr lang="en-US" altLang="en-US"/>
              <a:pPr/>
              <a:t>‹#›</a:t>
            </a:fld>
            <a:endParaRPr lang="en-US" altLang="en-US"/>
          </a:p>
        </p:txBody>
      </p:sp>
    </p:spTree>
    <p:extLst>
      <p:ext uri="{BB962C8B-B14F-4D97-AF65-F5344CB8AC3E}">
        <p14:creationId xmlns:p14="http://schemas.microsoft.com/office/powerpoint/2010/main" val="388026005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3" name="Rectangle 5">
            <a:extLst>
              <a:ext uri="{FF2B5EF4-FFF2-40B4-BE49-F238E27FC236}">
                <a16:creationId xmlns:a16="http://schemas.microsoft.com/office/drawing/2014/main" id="{15F10073-79E7-BA72-A699-E130562B8342}"/>
              </a:ext>
            </a:extLst>
          </p:cNvPr>
          <p:cNvSpPr>
            <a:spLocks noGrp="1" noChangeArrowheads="1"/>
          </p:cNvSpPr>
          <p:nvPr>
            <p:ph type="title"/>
          </p:nvPr>
        </p:nvSpPr>
        <p:spPr bwMode="auto">
          <a:xfrm>
            <a:off x="1828800" y="533400"/>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s-ES" altLang="en-US"/>
              <a:t>Haga clic para modificar el estilo de título del patrón</a:t>
            </a:r>
          </a:p>
        </p:txBody>
      </p:sp>
      <p:sp>
        <p:nvSpPr>
          <p:cNvPr id="2055" name="Rectangle 7">
            <a:extLst>
              <a:ext uri="{FF2B5EF4-FFF2-40B4-BE49-F238E27FC236}">
                <a16:creationId xmlns:a16="http://schemas.microsoft.com/office/drawing/2014/main" id="{920B9583-3065-9B24-8F72-C544D81D5463}"/>
              </a:ext>
            </a:extLst>
          </p:cNvPr>
          <p:cNvSpPr>
            <a:spLocks noGrp="1" noChangeArrowheads="1"/>
          </p:cNvSpPr>
          <p:nvPr>
            <p:ph type="dt" sz="half" idx="2"/>
          </p:nvPr>
        </p:nvSpPr>
        <p:spPr bwMode="auto">
          <a:xfrm>
            <a:off x="1828800" y="6248400"/>
            <a:ext cx="22352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8" charset="0"/>
                <a:ea typeface="+mn-ea"/>
              </a:defRPr>
            </a:lvl1pPr>
          </a:lstStyle>
          <a:p>
            <a:pPr>
              <a:defRPr/>
            </a:pPr>
            <a:fld id="{7A320417-0350-4BE7-9961-33C2F75AB8C3}" type="datetime1">
              <a:rPr lang="es-ES"/>
              <a:pPr>
                <a:defRPr/>
              </a:pPr>
              <a:t>20/07/2023</a:t>
            </a:fld>
            <a:endParaRPr lang="es-ES"/>
          </a:p>
        </p:txBody>
      </p:sp>
      <p:sp>
        <p:nvSpPr>
          <p:cNvPr id="2056" name="Rectangle 8">
            <a:extLst>
              <a:ext uri="{FF2B5EF4-FFF2-40B4-BE49-F238E27FC236}">
                <a16:creationId xmlns:a16="http://schemas.microsoft.com/office/drawing/2014/main" id="{CA10B8C0-7EFA-4FA5-EF41-A61121A4CB5E}"/>
              </a:ext>
            </a:extLst>
          </p:cNvPr>
          <p:cNvSpPr>
            <a:spLocks noGrp="1" noChangeArrowheads="1"/>
          </p:cNvSpPr>
          <p:nvPr>
            <p:ph type="ftr" sz="quarter" idx="3"/>
          </p:nvPr>
        </p:nvSpPr>
        <p:spPr bwMode="auto">
          <a:xfrm>
            <a:off x="4572000" y="6248400"/>
            <a:ext cx="4572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8" charset="0"/>
                <a:ea typeface="+mn-ea"/>
              </a:defRPr>
            </a:lvl1pPr>
          </a:lstStyle>
          <a:p>
            <a:pPr>
              <a:defRPr/>
            </a:pPr>
            <a:endParaRPr lang="es-ES"/>
          </a:p>
        </p:txBody>
      </p:sp>
      <p:sp>
        <p:nvSpPr>
          <p:cNvPr id="2057" name="Rectangle 9">
            <a:extLst>
              <a:ext uri="{FF2B5EF4-FFF2-40B4-BE49-F238E27FC236}">
                <a16:creationId xmlns:a16="http://schemas.microsoft.com/office/drawing/2014/main" id="{01F7FF3B-5BC1-335B-E291-647885AC57CF}"/>
              </a:ext>
            </a:extLst>
          </p:cNvPr>
          <p:cNvSpPr>
            <a:spLocks noGrp="1" noChangeArrowheads="1"/>
          </p:cNvSpPr>
          <p:nvPr>
            <p:ph type="sldNum" sz="quarter" idx="4"/>
          </p:nvPr>
        </p:nvSpPr>
        <p:spPr bwMode="auto">
          <a:xfrm>
            <a:off x="9652000" y="6248400"/>
            <a:ext cx="2540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a:solidFill>
                  <a:srgbClr val="000000"/>
                </a:solidFill>
                <a:effectLst>
                  <a:outerShdw blurRad="38100" dist="38100" dir="2700000" algn="tl">
                    <a:srgbClr val="FFFFFF"/>
                  </a:outerShdw>
                </a:effectLst>
                <a:latin typeface="Times New Roman" panose="02020603050405020304" pitchFamily="18" charset="0"/>
              </a:defRPr>
            </a:lvl1pPr>
          </a:lstStyle>
          <a:p>
            <a:fld id="{077FE1B5-A45E-41F5-B7A7-2C1EEAD9277D}" type="slidenum">
              <a:rPr lang="es-ES" altLang="en-US"/>
              <a:pPr/>
              <a:t>‹#›</a:t>
            </a:fld>
            <a:endParaRPr lang="es-ES" altLang="en-US"/>
          </a:p>
        </p:txBody>
      </p:sp>
      <p:pic>
        <p:nvPicPr>
          <p:cNvPr id="36870" name="Picture 10" descr="strtegic1">
            <a:extLst>
              <a:ext uri="{FF2B5EF4-FFF2-40B4-BE49-F238E27FC236}">
                <a16:creationId xmlns:a16="http://schemas.microsoft.com/office/drawing/2014/main" id="{C9516594-C3F3-2E62-067C-953B7365DD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1">
            <a:extLst>
              <a:ext uri="{FF2B5EF4-FFF2-40B4-BE49-F238E27FC236}">
                <a16:creationId xmlns:a16="http://schemas.microsoft.com/office/drawing/2014/main" id="{6ACB30C3-6794-0CF9-64CE-73E210D522C1}"/>
              </a:ext>
            </a:extLst>
          </p:cNvPr>
          <p:cNvSpPr>
            <a:spLocks noGrp="1" noChangeArrowheads="1"/>
          </p:cNvSpPr>
          <p:nvPr>
            <p:ph type="body" idx="1"/>
          </p:nvPr>
        </p:nvSpPr>
        <p:spPr bwMode="auto">
          <a:xfrm>
            <a:off x="1828800" y="1981200"/>
            <a:ext cx="1016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Tree>
    <p:extLst>
      <p:ext uri="{BB962C8B-B14F-4D97-AF65-F5344CB8AC3E}">
        <p14:creationId xmlns:p14="http://schemas.microsoft.com/office/powerpoint/2010/main" val="40803297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800" fill="hold">
                                          <p:stCondLst>
                                            <p:cond delay="0"/>
                                          </p:stCondLst>
                                        </p:cTn>
                                        <p:tgtEl>
                                          <p:spTgt spid="2053"/>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205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nodeType="clickEffect">
                                  <p:stCondLst>
                                    <p:cond delay="0"/>
                                  </p:stCondLst>
                                  <p:iterate type="lt">
                                    <p:tmPct val="10000"/>
                                  </p:iterate>
                                  <p:childTnLst>
                                    <p:set>
                                      <p:cBhvr>
                                        <p:cTn id="12" dur="1" fill="hold">
                                          <p:stCondLst>
                                            <p:cond delay="0"/>
                                          </p:stCondLst>
                                        </p:cTn>
                                        <p:tgtEl>
                                          <p:spTgt spid="2059">
                                            <p:txEl>
                                              <p:pRg st="0" end="0"/>
                                            </p:txEl>
                                          </p:spTgt>
                                        </p:tgtEl>
                                        <p:attrNameLst>
                                          <p:attrName>style.visibility</p:attrName>
                                        </p:attrNameLst>
                                      </p:cBhvr>
                                      <p:to>
                                        <p:strVal val="visible"/>
                                      </p:to>
                                    </p:set>
                                    <p:animEffect transition="in" filter="fade">
                                      <p:cBhvr>
                                        <p:cTn id="13" dur="1000"/>
                                        <p:tgtEl>
                                          <p:spTgt spid="2059">
                                            <p:txEl>
                                              <p:pRg st="0" end="0"/>
                                            </p:txEl>
                                          </p:spTgt>
                                        </p:tgtEl>
                                      </p:cBhvr>
                                    </p:animEffect>
                                    <p:anim calcmode="lin" valueType="num">
                                      <p:cBhvr>
                                        <p:cTn id="14" dur="1000" fill="hold"/>
                                        <p:tgtEl>
                                          <p:spTgt spid="2059">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2059">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nodeType="withEffect">
                                  <p:stCondLst>
                                    <p:cond delay="0"/>
                                  </p:stCondLst>
                                  <p:iterate type="lt">
                                    <p:tmPct val="10000"/>
                                  </p:iterate>
                                  <p:childTnLst>
                                    <p:set>
                                      <p:cBhvr>
                                        <p:cTn id="17" dur="1" fill="hold">
                                          <p:stCondLst>
                                            <p:cond delay="0"/>
                                          </p:stCondLst>
                                        </p:cTn>
                                        <p:tgtEl>
                                          <p:spTgt spid="2059">
                                            <p:txEl>
                                              <p:pRg st="1" end="1"/>
                                            </p:txEl>
                                          </p:spTgt>
                                        </p:tgtEl>
                                        <p:attrNameLst>
                                          <p:attrName>style.visibility</p:attrName>
                                        </p:attrNameLst>
                                      </p:cBhvr>
                                      <p:to>
                                        <p:strVal val="visible"/>
                                      </p:to>
                                    </p:set>
                                    <p:animEffect transition="in" filter="fade">
                                      <p:cBhvr>
                                        <p:cTn id="18" dur="1000"/>
                                        <p:tgtEl>
                                          <p:spTgt spid="2059">
                                            <p:txEl>
                                              <p:pRg st="1" end="1"/>
                                            </p:txEl>
                                          </p:spTgt>
                                        </p:tgtEl>
                                      </p:cBhvr>
                                    </p:animEffect>
                                    <p:anim calcmode="lin" valueType="num">
                                      <p:cBhvr>
                                        <p:cTn id="19" dur="1000" fill="hold"/>
                                        <p:tgtEl>
                                          <p:spTgt spid="2059">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2059">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nodeType="withEffect">
                                  <p:stCondLst>
                                    <p:cond delay="0"/>
                                  </p:stCondLst>
                                  <p:iterate type="lt">
                                    <p:tmPct val="10000"/>
                                  </p:iterate>
                                  <p:childTnLst>
                                    <p:set>
                                      <p:cBhvr>
                                        <p:cTn id="22" dur="1" fill="hold">
                                          <p:stCondLst>
                                            <p:cond delay="0"/>
                                          </p:stCondLst>
                                        </p:cTn>
                                        <p:tgtEl>
                                          <p:spTgt spid="2059">
                                            <p:txEl>
                                              <p:pRg st="2" end="2"/>
                                            </p:txEl>
                                          </p:spTgt>
                                        </p:tgtEl>
                                        <p:attrNameLst>
                                          <p:attrName>style.visibility</p:attrName>
                                        </p:attrNameLst>
                                      </p:cBhvr>
                                      <p:to>
                                        <p:strVal val="visible"/>
                                      </p:to>
                                    </p:set>
                                    <p:animEffect transition="in" filter="fade">
                                      <p:cBhvr>
                                        <p:cTn id="23" dur="1000"/>
                                        <p:tgtEl>
                                          <p:spTgt spid="2059">
                                            <p:txEl>
                                              <p:pRg st="2" end="2"/>
                                            </p:txEl>
                                          </p:spTgt>
                                        </p:tgtEl>
                                      </p:cBhvr>
                                    </p:animEffect>
                                    <p:anim calcmode="lin" valueType="num">
                                      <p:cBhvr>
                                        <p:cTn id="24" dur="1000" fill="hold"/>
                                        <p:tgtEl>
                                          <p:spTgt spid="2059">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2059">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nodeType="withEffect">
                                  <p:stCondLst>
                                    <p:cond delay="0"/>
                                  </p:stCondLst>
                                  <p:iterate type="lt">
                                    <p:tmPct val="10000"/>
                                  </p:iterate>
                                  <p:childTnLst>
                                    <p:set>
                                      <p:cBhvr>
                                        <p:cTn id="27" dur="1" fill="hold">
                                          <p:stCondLst>
                                            <p:cond delay="0"/>
                                          </p:stCondLst>
                                        </p:cTn>
                                        <p:tgtEl>
                                          <p:spTgt spid="2059">
                                            <p:txEl>
                                              <p:pRg st="3" end="3"/>
                                            </p:txEl>
                                          </p:spTgt>
                                        </p:tgtEl>
                                        <p:attrNameLst>
                                          <p:attrName>style.visibility</p:attrName>
                                        </p:attrNameLst>
                                      </p:cBhvr>
                                      <p:to>
                                        <p:strVal val="visible"/>
                                      </p:to>
                                    </p:set>
                                    <p:animEffect transition="in" filter="fade">
                                      <p:cBhvr>
                                        <p:cTn id="28" dur="1000"/>
                                        <p:tgtEl>
                                          <p:spTgt spid="2059">
                                            <p:txEl>
                                              <p:pRg st="3" end="3"/>
                                            </p:txEl>
                                          </p:spTgt>
                                        </p:tgtEl>
                                      </p:cBhvr>
                                    </p:animEffect>
                                    <p:anim calcmode="lin" valueType="num">
                                      <p:cBhvr>
                                        <p:cTn id="29" dur="1000" fill="hold"/>
                                        <p:tgtEl>
                                          <p:spTgt spid="205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2059">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nodeType="withEffect">
                                  <p:stCondLst>
                                    <p:cond delay="0"/>
                                  </p:stCondLst>
                                  <p:iterate type="lt">
                                    <p:tmPct val="10000"/>
                                  </p:iterate>
                                  <p:childTnLst>
                                    <p:set>
                                      <p:cBhvr>
                                        <p:cTn id="32" dur="1" fill="hold">
                                          <p:stCondLst>
                                            <p:cond delay="0"/>
                                          </p:stCondLst>
                                        </p:cTn>
                                        <p:tgtEl>
                                          <p:spTgt spid="2059">
                                            <p:txEl>
                                              <p:pRg st="4" end="4"/>
                                            </p:txEl>
                                          </p:spTgt>
                                        </p:tgtEl>
                                        <p:attrNameLst>
                                          <p:attrName>style.visibility</p:attrName>
                                        </p:attrNameLst>
                                      </p:cBhvr>
                                      <p:to>
                                        <p:strVal val="visible"/>
                                      </p:to>
                                    </p:set>
                                    <p:animEffect transition="in" filter="fade">
                                      <p:cBhvr>
                                        <p:cTn id="33" dur="1000"/>
                                        <p:tgtEl>
                                          <p:spTgt spid="2059">
                                            <p:txEl>
                                              <p:pRg st="4" end="4"/>
                                            </p:txEl>
                                          </p:spTgt>
                                        </p:tgtEl>
                                      </p:cBhvr>
                                    </p:animEffect>
                                    <p:anim calcmode="lin" valueType="num">
                                      <p:cBhvr>
                                        <p:cTn id="34" dur="1000" fill="hold"/>
                                        <p:tgtEl>
                                          <p:spTgt spid="2059">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20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9"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2059"/>
                        </p:tgtEl>
                        <p:attrNameLst>
                          <p:attrName>style.visibility</p:attrName>
                        </p:attrNameLst>
                      </p:cBhvr>
                      <p:to>
                        <p:strVal val="visible"/>
                      </p:to>
                    </p:set>
                    <p:animEffect transition="in" filter="fade">
                      <p:cBhvr>
                        <p:cTn dur="1000"/>
                        <p:tgtEl>
                          <p:spTgt spid="2059"/>
                        </p:tgtEl>
                      </p:cBhvr>
                    </p:animEffect>
                    <p:anim calcmode="lin" valueType="num">
                      <p:cBhvr>
                        <p:cTn dur="1000" fill="hold"/>
                        <p:tgtEl>
                          <p:spTgt spid="2059"/>
                        </p:tgtEl>
                        <p:attrNameLst>
                          <p:attrName>ppt_x</p:attrName>
                        </p:attrNameLst>
                      </p:cBhvr>
                      <p:tavLst>
                        <p:tav tm="0">
                          <p:val>
                            <p:strVal val="#ppt_x-.1"/>
                          </p:val>
                        </p:tav>
                        <p:tav tm="100000">
                          <p:val>
                            <p:strVal val="#ppt_x"/>
                          </p:val>
                        </p:tav>
                      </p:tavLst>
                    </p:anim>
                    <p:anim calcmode="lin" valueType="num">
                      <p:cBhvr>
                        <p:cTn dur="1000" fill="hold"/>
                        <p:tgtEl>
                          <p:spTgt spid="2059"/>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2059"/>
                        </p:tgtEl>
                        <p:attrNameLst>
                          <p:attrName>style.visibility</p:attrName>
                        </p:attrNameLst>
                      </p:cBhvr>
                      <p:to>
                        <p:strVal val="visible"/>
                      </p:to>
                    </p:set>
                    <p:animEffect transition="in" filter="fade">
                      <p:cBhvr>
                        <p:cTn dur="1000"/>
                        <p:tgtEl>
                          <p:spTgt spid="2059"/>
                        </p:tgtEl>
                      </p:cBhvr>
                    </p:animEffect>
                    <p:anim calcmode="lin" valueType="num">
                      <p:cBhvr>
                        <p:cTn dur="1000" fill="hold"/>
                        <p:tgtEl>
                          <p:spTgt spid="2059"/>
                        </p:tgtEl>
                        <p:attrNameLst>
                          <p:attrName>ppt_x</p:attrName>
                        </p:attrNameLst>
                      </p:cBhvr>
                      <p:tavLst>
                        <p:tav tm="0">
                          <p:val>
                            <p:strVal val="#ppt_x-.1"/>
                          </p:val>
                        </p:tav>
                        <p:tav tm="100000">
                          <p:val>
                            <p:strVal val="#ppt_x"/>
                          </p:val>
                        </p:tav>
                      </p:tavLst>
                    </p:anim>
                    <p:anim calcmode="lin" valueType="num">
                      <p:cBhvr>
                        <p:cTn dur="1000" fill="hold"/>
                        <p:tgtEl>
                          <p:spTgt spid="2059"/>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2059"/>
                        </p:tgtEl>
                        <p:attrNameLst>
                          <p:attrName>style.visibility</p:attrName>
                        </p:attrNameLst>
                      </p:cBhvr>
                      <p:to>
                        <p:strVal val="visible"/>
                      </p:to>
                    </p:set>
                    <p:animEffect transition="in" filter="fade">
                      <p:cBhvr>
                        <p:cTn dur="1000"/>
                        <p:tgtEl>
                          <p:spTgt spid="2059"/>
                        </p:tgtEl>
                      </p:cBhvr>
                    </p:animEffect>
                    <p:anim calcmode="lin" valueType="num">
                      <p:cBhvr>
                        <p:cTn dur="1000" fill="hold"/>
                        <p:tgtEl>
                          <p:spTgt spid="2059"/>
                        </p:tgtEl>
                        <p:attrNameLst>
                          <p:attrName>ppt_x</p:attrName>
                        </p:attrNameLst>
                      </p:cBhvr>
                      <p:tavLst>
                        <p:tav tm="0">
                          <p:val>
                            <p:strVal val="#ppt_x-.1"/>
                          </p:val>
                        </p:tav>
                        <p:tav tm="100000">
                          <p:val>
                            <p:strVal val="#ppt_x"/>
                          </p:val>
                        </p:tav>
                      </p:tavLst>
                    </p:anim>
                    <p:anim calcmode="lin" valueType="num">
                      <p:cBhvr>
                        <p:cTn dur="1000" fill="hold"/>
                        <p:tgtEl>
                          <p:spTgt spid="2059"/>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2059"/>
                        </p:tgtEl>
                        <p:attrNameLst>
                          <p:attrName>style.visibility</p:attrName>
                        </p:attrNameLst>
                      </p:cBhvr>
                      <p:to>
                        <p:strVal val="visible"/>
                      </p:to>
                    </p:set>
                    <p:animEffect transition="in" filter="fade">
                      <p:cBhvr>
                        <p:cTn dur="1000"/>
                        <p:tgtEl>
                          <p:spTgt spid="2059"/>
                        </p:tgtEl>
                      </p:cBhvr>
                    </p:animEffect>
                    <p:anim calcmode="lin" valueType="num">
                      <p:cBhvr>
                        <p:cTn dur="1000" fill="hold"/>
                        <p:tgtEl>
                          <p:spTgt spid="2059"/>
                        </p:tgtEl>
                        <p:attrNameLst>
                          <p:attrName>ppt_x</p:attrName>
                        </p:attrNameLst>
                      </p:cBhvr>
                      <p:tavLst>
                        <p:tav tm="0">
                          <p:val>
                            <p:strVal val="#ppt_x-.1"/>
                          </p:val>
                        </p:tav>
                        <p:tav tm="100000">
                          <p:val>
                            <p:strVal val="#ppt_x"/>
                          </p:val>
                        </p:tav>
                      </p:tavLst>
                    </p:anim>
                    <p:anim calcmode="lin" valueType="num">
                      <p:cBhvr>
                        <p:cTn dur="1000" fill="hold"/>
                        <p:tgtEl>
                          <p:spTgt spid="2059"/>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2059"/>
                        </p:tgtEl>
                        <p:attrNameLst>
                          <p:attrName>style.visibility</p:attrName>
                        </p:attrNameLst>
                      </p:cBhvr>
                      <p:to>
                        <p:strVal val="visible"/>
                      </p:to>
                    </p:set>
                    <p:animEffect transition="in" filter="fade">
                      <p:cBhvr>
                        <p:cTn dur="1000"/>
                        <p:tgtEl>
                          <p:spTgt spid="2059"/>
                        </p:tgtEl>
                      </p:cBhvr>
                    </p:animEffect>
                    <p:anim calcmode="lin" valueType="num">
                      <p:cBhvr>
                        <p:cTn dur="1000" fill="hold"/>
                        <p:tgtEl>
                          <p:spTgt spid="2059"/>
                        </p:tgtEl>
                        <p:attrNameLst>
                          <p:attrName>ppt_x</p:attrName>
                        </p:attrNameLst>
                      </p:cBhvr>
                      <p:tavLst>
                        <p:tav tm="0">
                          <p:val>
                            <p:strVal val="#ppt_x-.1"/>
                          </p:val>
                        </p:tav>
                        <p:tav tm="100000">
                          <p:val>
                            <p:strVal val="#ppt_x"/>
                          </p:val>
                        </p:tav>
                      </p:tavLst>
                    </p:anim>
                    <p:anim calcmode="lin" valueType="num">
                      <p:cBhvr>
                        <p:cTn dur="1000" fill="hold"/>
                        <p:tgtEl>
                          <p:spTgt spid="2059"/>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CB5F373B-7993-8A2D-69AE-A3293F938901}"/>
              </a:ext>
            </a:extLst>
          </p:cNvPr>
          <p:cNvGrpSpPr>
            <a:grpSpLocks/>
          </p:cNvGrpSpPr>
          <p:nvPr/>
        </p:nvGrpSpPr>
        <p:grpSpPr bwMode="auto">
          <a:xfrm>
            <a:off x="0" y="2286000"/>
            <a:ext cx="12192000" cy="3581400"/>
            <a:chOff x="0" y="1968"/>
            <a:chExt cx="5760" cy="2256"/>
          </a:xfrm>
        </p:grpSpPr>
        <p:sp>
          <p:nvSpPr>
            <p:cNvPr id="60419" name="Rectangle 3">
              <a:extLst>
                <a:ext uri="{FF2B5EF4-FFF2-40B4-BE49-F238E27FC236}">
                  <a16:creationId xmlns:a16="http://schemas.microsoft.com/office/drawing/2014/main" id="{92F5A937-0157-FD64-329A-697DC70E50B1}"/>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0" name="Rectangle 4">
              <a:extLst>
                <a:ext uri="{FF2B5EF4-FFF2-40B4-BE49-F238E27FC236}">
                  <a16:creationId xmlns:a16="http://schemas.microsoft.com/office/drawing/2014/main" id="{4B42DBF7-347D-1F1A-B35E-48B0C75ED0F4}"/>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1" name="Rectangle 5">
              <a:extLst>
                <a:ext uri="{FF2B5EF4-FFF2-40B4-BE49-F238E27FC236}">
                  <a16:creationId xmlns:a16="http://schemas.microsoft.com/office/drawing/2014/main" id="{030F0672-442C-F820-90A5-96B723AD98C5}"/>
                </a:ext>
              </a:extLst>
            </p:cNvPr>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2" name="Rectangle 6">
              <a:extLst>
                <a:ext uri="{FF2B5EF4-FFF2-40B4-BE49-F238E27FC236}">
                  <a16:creationId xmlns:a16="http://schemas.microsoft.com/office/drawing/2014/main" id="{E0669B5D-3713-674D-224F-A0B8E65A0878}"/>
                </a:ext>
              </a:extLst>
            </p:cNvPr>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3" name="Rectangle 7">
              <a:extLst>
                <a:ext uri="{FF2B5EF4-FFF2-40B4-BE49-F238E27FC236}">
                  <a16:creationId xmlns:a16="http://schemas.microsoft.com/office/drawing/2014/main" id="{436B821A-3315-0434-EE10-FFA2A1828DB0}"/>
                </a:ext>
              </a:extLst>
            </p:cNvPr>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4" name="Rectangle 8">
              <a:extLst>
                <a:ext uri="{FF2B5EF4-FFF2-40B4-BE49-F238E27FC236}">
                  <a16:creationId xmlns:a16="http://schemas.microsoft.com/office/drawing/2014/main" id="{F4727EDE-E6D2-945F-9AAD-E81D9488C319}"/>
                </a:ext>
              </a:extLst>
            </p:cNvPr>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5" name="Rectangle 9">
              <a:extLst>
                <a:ext uri="{FF2B5EF4-FFF2-40B4-BE49-F238E27FC236}">
                  <a16:creationId xmlns:a16="http://schemas.microsoft.com/office/drawing/2014/main" id="{08463CF1-B38F-16D8-F509-4B10568CCF5F}"/>
                </a:ext>
              </a:extLst>
            </p:cNvPr>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6" name="Rectangle 10">
              <a:extLst>
                <a:ext uri="{FF2B5EF4-FFF2-40B4-BE49-F238E27FC236}">
                  <a16:creationId xmlns:a16="http://schemas.microsoft.com/office/drawing/2014/main" id="{BC7B2B95-A48A-B059-E8A6-74A50EA25330}"/>
                </a:ext>
              </a:extLst>
            </p:cNvPr>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7" name="Rectangle 11">
              <a:extLst>
                <a:ext uri="{FF2B5EF4-FFF2-40B4-BE49-F238E27FC236}">
                  <a16:creationId xmlns:a16="http://schemas.microsoft.com/office/drawing/2014/main" id="{F51CD60D-062A-A1EF-114C-DA0FD32355BF}"/>
                </a:ext>
              </a:extLst>
            </p:cNvPr>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8" name="Rectangle 12">
              <a:extLst>
                <a:ext uri="{FF2B5EF4-FFF2-40B4-BE49-F238E27FC236}">
                  <a16:creationId xmlns:a16="http://schemas.microsoft.com/office/drawing/2014/main" id="{82C4064E-468E-536C-9C33-F4EB1EBA3ECB}"/>
                </a:ext>
              </a:extLst>
            </p:cNvPr>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9" name="Rectangle 13">
              <a:extLst>
                <a:ext uri="{FF2B5EF4-FFF2-40B4-BE49-F238E27FC236}">
                  <a16:creationId xmlns:a16="http://schemas.microsoft.com/office/drawing/2014/main" id="{873FDFFD-6C72-AC3B-8684-7EB0F0BA4F12}"/>
                </a:ext>
              </a:extLst>
            </p:cNvPr>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0" name="Rectangle 14">
              <a:extLst>
                <a:ext uri="{FF2B5EF4-FFF2-40B4-BE49-F238E27FC236}">
                  <a16:creationId xmlns:a16="http://schemas.microsoft.com/office/drawing/2014/main" id="{F9EB2DB9-748C-93BD-B0B1-50450C887412}"/>
                </a:ext>
              </a:extLst>
            </p:cNvPr>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1" name="Rectangle 15">
              <a:extLst>
                <a:ext uri="{FF2B5EF4-FFF2-40B4-BE49-F238E27FC236}">
                  <a16:creationId xmlns:a16="http://schemas.microsoft.com/office/drawing/2014/main" id="{F03E3904-7BA2-828F-13D8-584D647A5228}"/>
                </a:ext>
              </a:extLst>
            </p:cNvPr>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2" name="Rectangle 16">
              <a:extLst>
                <a:ext uri="{FF2B5EF4-FFF2-40B4-BE49-F238E27FC236}">
                  <a16:creationId xmlns:a16="http://schemas.microsoft.com/office/drawing/2014/main" id="{567FA9EC-FD88-6BD2-5BC0-41189E68A304}"/>
                </a:ext>
              </a:extLst>
            </p:cNvPr>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3" name="Rectangle 17">
              <a:extLst>
                <a:ext uri="{FF2B5EF4-FFF2-40B4-BE49-F238E27FC236}">
                  <a16:creationId xmlns:a16="http://schemas.microsoft.com/office/drawing/2014/main" id="{73D4B1F4-A1CA-D091-BED1-FA18E5EEB24F}"/>
                </a:ext>
              </a:extLst>
            </p:cNvPr>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4" name="Rectangle 18">
              <a:extLst>
                <a:ext uri="{FF2B5EF4-FFF2-40B4-BE49-F238E27FC236}">
                  <a16:creationId xmlns:a16="http://schemas.microsoft.com/office/drawing/2014/main" id="{D6F5374B-DA71-3674-6A64-66CEFF8E6566}"/>
                </a:ext>
              </a:extLst>
            </p:cNvPr>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5" name="Rectangle 19">
              <a:extLst>
                <a:ext uri="{FF2B5EF4-FFF2-40B4-BE49-F238E27FC236}">
                  <a16:creationId xmlns:a16="http://schemas.microsoft.com/office/drawing/2014/main" id="{40E14EC4-212F-4812-2806-4E5A6CF56BED}"/>
                </a:ext>
              </a:extLst>
            </p:cNvPr>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6" name="Rectangle 20">
              <a:extLst>
                <a:ext uri="{FF2B5EF4-FFF2-40B4-BE49-F238E27FC236}">
                  <a16:creationId xmlns:a16="http://schemas.microsoft.com/office/drawing/2014/main" id="{36440D68-02A4-1EA2-374E-6C30902C825E}"/>
                </a:ext>
              </a:extLst>
            </p:cNvPr>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7" name="Rectangle 21">
              <a:extLst>
                <a:ext uri="{FF2B5EF4-FFF2-40B4-BE49-F238E27FC236}">
                  <a16:creationId xmlns:a16="http://schemas.microsoft.com/office/drawing/2014/main" id="{C733B142-26AC-AA35-3661-C5D8A969BD0F}"/>
                </a:ext>
              </a:extLst>
            </p:cNvPr>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8" name="Rectangle 22">
              <a:extLst>
                <a:ext uri="{FF2B5EF4-FFF2-40B4-BE49-F238E27FC236}">
                  <a16:creationId xmlns:a16="http://schemas.microsoft.com/office/drawing/2014/main" id="{55774091-D204-8A4C-44F8-56213AAC8FBD}"/>
                </a:ext>
              </a:extLst>
            </p:cNvPr>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9" name="Rectangle 23">
              <a:extLst>
                <a:ext uri="{FF2B5EF4-FFF2-40B4-BE49-F238E27FC236}">
                  <a16:creationId xmlns:a16="http://schemas.microsoft.com/office/drawing/2014/main" id="{C644460F-4B2B-FA54-BB39-DD597A218427}"/>
                </a:ext>
              </a:extLst>
            </p:cNvPr>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0" name="Rectangle 24">
              <a:extLst>
                <a:ext uri="{FF2B5EF4-FFF2-40B4-BE49-F238E27FC236}">
                  <a16:creationId xmlns:a16="http://schemas.microsoft.com/office/drawing/2014/main" id="{68F290DF-EDAA-7922-672B-1F55888AB20A}"/>
                </a:ext>
              </a:extLst>
            </p:cNvPr>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1" name="Rectangle 25">
              <a:extLst>
                <a:ext uri="{FF2B5EF4-FFF2-40B4-BE49-F238E27FC236}">
                  <a16:creationId xmlns:a16="http://schemas.microsoft.com/office/drawing/2014/main" id="{0C9FA396-05C7-596F-0D92-D476B890E4F4}"/>
                </a:ext>
              </a:extLst>
            </p:cNvPr>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2" name="Rectangle 26">
              <a:extLst>
                <a:ext uri="{FF2B5EF4-FFF2-40B4-BE49-F238E27FC236}">
                  <a16:creationId xmlns:a16="http://schemas.microsoft.com/office/drawing/2014/main" id="{C6BCC1E7-4396-C413-1D65-1E48BE835E3D}"/>
                </a:ext>
              </a:extLst>
            </p:cNvPr>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3" name="Rectangle 27">
              <a:extLst>
                <a:ext uri="{FF2B5EF4-FFF2-40B4-BE49-F238E27FC236}">
                  <a16:creationId xmlns:a16="http://schemas.microsoft.com/office/drawing/2014/main" id="{01F62AC8-482F-87A2-E970-DD93BE5F257A}"/>
                </a:ext>
              </a:extLst>
            </p:cNvPr>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4" name="Rectangle 28">
              <a:extLst>
                <a:ext uri="{FF2B5EF4-FFF2-40B4-BE49-F238E27FC236}">
                  <a16:creationId xmlns:a16="http://schemas.microsoft.com/office/drawing/2014/main" id="{07302F02-85A0-0A32-9C64-10C4880ADD40}"/>
                </a:ext>
              </a:extLst>
            </p:cNvPr>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5" name="Rectangle 29">
              <a:extLst>
                <a:ext uri="{FF2B5EF4-FFF2-40B4-BE49-F238E27FC236}">
                  <a16:creationId xmlns:a16="http://schemas.microsoft.com/office/drawing/2014/main" id="{8F51884C-79BF-98C5-EFAD-4B237B2257E4}"/>
                </a:ext>
              </a:extLst>
            </p:cNvPr>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6" name="Rectangle 30">
              <a:extLst>
                <a:ext uri="{FF2B5EF4-FFF2-40B4-BE49-F238E27FC236}">
                  <a16:creationId xmlns:a16="http://schemas.microsoft.com/office/drawing/2014/main" id="{C1C7B1BE-D9EC-F373-7A24-33B7AC024137}"/>
                </a:ext>
              </a:extLst>
            </p:cNvPr>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7" name="Rectangle 31">
              <a:extLst>
                <a:ext uri="{FF2B5EF4-FFF2-40B4-BE49-F238E27FC236}">
                  <a16:creationId xmlns:a16="http://schemas.microsoft.com/office/drawing/2014/main" id="{58F1AF05-3D11-3C0E-801E-143A34DF8334}"/>
                </a:ext>
              </a:extLst>
            </p:cNvPr>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8" name="Rectangle 32">
              <a:extLst>
                <a:ext uri="{FF2B5EF4-FFF2-40B4-BE49-F238E27FC236}">
                  <a16:creationId xmlns:a16="http://schemas.microsoft.com/office/drawing/2014/main" id="{670EA341-88A5-C846-43CC-6A5CCA769BAC}"/>
                </a:ext>
              </a:extLst>
            </p:cNvPr>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9" name="Rectangle 33">
              <a:extLst>
                <a:ext uri="{FF2B5EF4-FFF2-40B4-BE49-F238E27FC236}">
                  <a16:creationId xmlns:a16="http://schemas.microsoft.com/office/drawing/2014/main" id="{049795EF-302A-0B7D-EA8D-EEA1F7B573A5}"/>
                </a:ext>
              </a:extLst>
            </p:cNvPr>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0" name="Rectangle 34">
              <a:extLst>
                <a:ext uri="{FF2B5EF4-FFF2-40B4-BE49-F238E27FC236}">
                  <a16:creationId xmlns:a16="http://schemas.microsoft.com/office/drawing/2014/main" id="{3BCB0DBC-673D-54F0-DE02-1FE7F82A92C2}"/>
                </a:ext>
              </a:extLst>
            </p:cNvPr>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1" name="Rectangle 35">
              <a:extLst>
                <a:ext uri="{FF2B5EF4-FFF2-40B4-BE49-F238E27FC236}">
                  <a16:creationId xmlns:a16="http://schemas.microsoft.com/office/drawing/2014/main" id="{67330AA6-991C-F9B9-871E-ACC994930560}"/>
                </a:ext>
              </a:extLst>
            </p:cNvPr>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2" name="Rectangle 36">
              <a:extLst>
                <a:ext uri="{FF2B5EF4-FFF2-40B4-BE49-F238E27FC236}">
                  <a16:creationId xmlns:a16="http://schemas.microsoft.com/office/drawing/2014/main" id="{87FB535F-064A-6FD1-F257-8969F6C04271}"/>
                </a:ext>
              </a:extLst>
            </p:cNvPr>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3" name="Rectangle 37">
              <a:extLst>
                <a:ext uri="{FF2B5EF4-FFF2-40B4-BE49-F238E27FC236}">
                  <a16:creationId xmlns:a16="http://schemas.microsoft.com/office/drawing/2014/main" id="{F6A09EF8-073B-A1D0-EAC0-3986C9496ADA}"/>
                </a:ext>
              </a:extLst>
            </p:cNvPr>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4" name="Rectangle 38">
              <a:extLst>
                <a:ext uri="{FF2B5EF4-FFF2-40B4-BE49-F238E27FC236}">
                  <a16:creationId xmlns:a16="http://schemas.microsoft.com/office/drawing/2014/main" id="{D10A38F6-F866-5E27-7DE0-540AEB37878F}"/>
                </a:ext>
              </a:extLst>
            </p:cNvPr>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5" name="Rectangle 39">
              <a:extLst>
                <a:ext uri="{FF2B5EF4-FFF2-40B4-BE49-F238E27FC236}">
                  <a16:creationId xmlns:a16="http://schemas.microsoft.com/office/drawing/2014/main" id="{5C979841-9E51-9443-92C5-976233810213}"/>
                </a:ext>
              </a:extLst>
            </p:cNvPr>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6" name="Rectangle 40">
              <a:extLst>
                <a:ext uri="{FF2B5EF4-FFF2-40B4-BE49-F238E27FC236}">
                  <a16:creationId xmlns:a16="http://schemas.microsoft.com/office/drawing/2014/main" id="{40AF5DDC-5642-50DF-AF98-BA49D3C74DF8}"/>
                </a:ext>
              </a:extLst>
            </p:cNvPr>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7" name="Rectangle 41">
              <a:extLst>
                <a:ext uri="{FF2B5EF4-FFF2-40B4-BE49-F238E27FC236}">
                  <a16:creationId xmlns:a16="http://schemas.microsoft.com/office/drawing/2014/main" id="{73F18A23-02C7-C88B-849E-D2A1AEE3B54B}"/>
                </a:ext>
              </a:extLst>
            </p:cNvPr>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8" name="Rectangle 42">
              <a:extLst>
                <a:ext uri="{FF2B5EF4-FFF2-40B4-BE49-F238E27FC236}">
                  <a16:creationId xmlns:a16="http://schemas.microsoft.com/office/drawing/2014/main" id="{50BCF2B5-1B23-05BE-1FE2-F0923163C7E9}"/>
                </a:ext>
              </a:extLst>
            </p:cNvPr>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9" name="Rectangle 43">
              <a:extLst>
                <a:ext uri="{FF2B5EF4-FFF2-40B4-BE49-F238E27FC236}">
                  <a16:creationId xmlns:a16="http://schemas.microsoft.com/office/drawing/2014/main" id="{1255C483-4297-6C59-F27B-42AB467916BA}"/>
                </a:ext>
              </a:extLst>
            </p:cNvPr>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0" name="Rectangle 44">
              <a:extLst>
                <a:ext uri="{FF2B5EF4-FFF2-40B4-BE49-F238E27FC236}">
                  <a16:creationId xmlns:a16="http://schemas.microsoft.com/office/drawing/2014/main" id="{9B265D22-7CB0-F718-4711-FDD267F1E894}"/>
                </a:ext>
              </a:extLst>
            </p:cNvPr>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1" name="Rectangle 45">
              <a:extLst>
                <a:ext uri="{FF2B5EF4-FFF2-40B4-BE49-F238E27FC236}">
                  <a16:creationId xmlns:a16="http://schemas.microsoft.com/office/drawing/2014/main" id="{53C9993B-0FC5-5FB4-2D55-F8E0EFB8B99B}"/>
                </a:ext>
              </a:extLst>
            </p:cNvPr>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2" name="Rectangle 46">
              <a:extLst>
                <a:ext uri="{FF2B5EF4-FFF2-40B4-BE49-F238E27FC236}">
                  <a16:creationId xmlns:a16="http://schemas.microsoft.com/office/drawing/2014/main" id="{81774651-07E5-6E64-9B04-3EA1A9CDDF72}"/>
                </a:ext>
              </a:extLst>
            </p:cNvPr>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3" name="Rectangle 47">
              <a:extLst>
                <a:ext uri="{FF2B5EF4-FFF2-40B4-BE49-F238E27FC236}">
                  <a16:creationId xmlns:a16="http://schemas.microsoft.com/office/drawing/2014/main" id="{5EED5BA5-28E8-34ED-B972-CFC14B11C3AF}"/>
                </a:ext>
              </a:extLst>
            </p:cNvPr>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4" name="Rectangle 48">
              <a:extLst>
                <a:ext uri="{FF2B5EF4-FFF2-40B4-BE49-F238E27FC236}">
                  <a16:creationId xmlns:a16="http://schemas.microsoft.com/office/drawing/2014/main" id="{71C6BCA6-7D06-1399-7F12-FE0E844F6C63}"/>
                </a:ext>
              </a:extLst>
            </p:cNvPr>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5" name="Rectangle 49">
              <a:extLst>
                <a:ext uri="{FF2B5EF4-FFF2-40B4-BE49-F238E27FC236}">
                  <a16:creationId xmlns:a16="http://schemas.microsoft.com/office/drawing/2014/main" id="{6B41E16C-CF84-06AF-EE63-1FAB57FCA7D8}"/>
                </a:ext>
              </a:extLst>
            </p:cNvPr>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6" name="Rectangle 50">
              <a:extLst>
                <a:ext uri="{FF2B5EF4-FFF2-40B4-BE49-F238E27FC236}">
                  <a16:creationId xmlns:a16="http://schemas.microsoft.com/office/drawing/2014/main" id="{D209F943-2CDE-A242-88C6-F3130D764511}"/>
                </a:ext>
              </a:extLst>
            </p:cNvPr>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7" name="Rectangle 51">
              <a:extLst>
                <a:ext uri="{FF2B5EF4-FFF2-40B4-BE49-F238E27FC236}">
                  <a16:creationId xmlns:a16="http://schemas.microsoft.com/office/drawing/2014/main" id="{F27052FB-C7B4-7192-C67C-E9A638DC0558}"/>
                </a:ext>
              </a:extLst>
            </p:cNvPr>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8" name="Rectangle 52">
              <a:extLst>
                <a:ext uri="{FF2B5EF4-FFF2-40B4-BE49-F238E27FC236}">
                  <a16:creationId xmlns:a16="http://schemas.microsoft.com/office/drawing/2014/main" id="{86480257-13A1-2248-402E-CB025F28B320}"/>
                </a:ext>
              </a:extLst>
            </p:cNvPr>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9" name="Rectangle 53">
              <a:extLst>
                <a:ext uri="{FF2B5EF4-FFF2-40B4-BE49-F238E27FC236}">
                  <a16:creationId xmlns:a16="http://schemas.microsoft.com/office/drawing/2014/main" id="{DD0D275C-28EA-BDAF-BA84-F74D03C93A80}"/>
                </a:ext>
              </a:extLst>
            </p:cNvPr>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0" name="Rectangle 54">
              <a:extLst>
                <a:ext uri="{FF2B5EF4-FFF2-40B4-BE49-F238E27FC236}">
                  <a16:creationId xmlns:a16="http://schemas.microsoft.com/office/drawing/2014/main" id="{DDAC953A-ED9C-E09E-74F4-06198683E3F3}"/>
                </a:ext>
              </a:extLst>
            </p:cNvPr>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1" name="Rectangle 55">
              <a:extLst>
                <a:ext uri="{FF2B5EF4-FFF2-40B4-BE49-F238E27FC236}">
                  <a16:creationId xmlns:a16="http://schemas.microsoft.com/office/drawing/2014/main" id="{CA79BF6B-2D3D-25F1-3767-3BE0A7CCFD9D}"/>
                </a:ext>
              </a:extLst>
            </p:cNvPr>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2" name="Rectangle 56">
              <a:extLst>
                <a:ext uri="{FF2B5EF4-FFF2-40B4-BE49-F238E27FC236}">
                  <a16:creationId xmlns:a16="http://schemas.microsoft.com/office/drawing/2014/main" id="{28CDC10D-BB2F-A5B2-E100-5C59662AFABA}"/>
                </a:ext>
              </a:extLst>
            </p:cNvPr>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3" name="Rectangle 57">
              <a:extLst>
                <a:ext uri="{FF2B5EF4-FFF2-40B4-BE49-F238E27FC236}">
                  <a16:creationId xmlns:a16="http://schemas.microsoft.com/office/drawing/2014/main" id="{57F1E938-A0CC-F02F-D3BD-F8CC5DF1BAE4}"/>
                </a:ext>
              </a:extLst>
            </p:cNvPr>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4" name="Rectangle 58">
              <a:extLst>
                <a:ext uri="{FF2B5EF4-FFF2-40B4-BE49-F238E27FC236}">
                  <a16:creationId xmlns:a16="http://schemas.microsoft.com/office/drawing/2014/main" id="{53DAFD1F-8E35-5E8A-575A-22F76F6CB9F7}"/>
                </a:ext>
              </a:extLst>
            </p:cNvPr>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5" name="Rectangle 59">
              <a:extLst>
                <a:ext uri="{FF2B5EF4-FFF2-40B4-BE49-F238E27FC236}">
                  <a16:creationId xmlns:a16="http://schemas.microsoft.com/office/drawing/2014/main" id="{616773BA-1C63-AC5E-E117-54B54F52A648}"/>
                </a:ext>
              </a:extLst>
            </p:cNvPr>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6" name="Rectangle 60">
              <a:extLst>
                <a:ext uri="{FF2B5EF4-FFF2-40B4-BE49-F238E27FC236}">
                  <a16:creationId xmlns:a16="http://schemas.microsoft.com/office/drawing/2014/main" id="{0FBC8889-8961-1D41-79D7-10A18C3AAFB6}"/>
                </a:ext>
              </a:extLst>
            </p:cNvPr>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7" name="Rectangle 61">
              <a:extLst>
                <a:ext uri="{FF2B5EF4-FFF2-40B4-BE49-F238E27FC236}">
                  <a16:creationId xmlns:a16="http://schemas.microsoft.com/office/drawing/2014/main" id="{FBB858B0-EABB-924D-9188-DFCED6B522B6}"/>
                </a:ext>
              </a:extLst>
            </p:cNvPr>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8" name="Rectangle 62">
              <a:extLst>
                <a:ext uri="{FF2B5EF4-FFF2-40B4-BE49-F238E27FC236}">
                  <a16:creationId xmlns:a16="http://schemas.microsoft.com/office/drawing/2014/main" id="{7C3D3A0C-F765-3FC1-0C95-464E6D040195}"/>
                </a:ext>
              </a:extLst>
            </p:cNvPr>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9" name="Rectangle 63">
              <a:extLst>
                <a:ext uri="{FF2B5EF4-FFF2-40B4-BE49-F238E27FC236}">
                  <a16:creationId xmlns:a16="http://schemas.microsoft.com/office/drawing/2014/main" id="{BA0FD5C8-7EE8-99AA-0822-CF360E62CA6B}"/>
                </a:ext>
              </a:extLst>
            </p:cNvPr>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80" name="Rectangle 64">
              <a:extLst>
                <a:ext uri="{FF2B5EF4-FFF2-40B4-BE49-F238E27FC236}">
                  <a16:creationId xmlns:a16="http://schemas.microsoft.com/office/drawing/2014/main" id="{91F3AA21-656A-0BEA-8C20-E6092A39027D}"/>
                </a:ext>
              </a:extLst>
            </p:cNvPr>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81" name="Rectangle 65">
              <a:extLst>
                <a:ext uri="{FF2B5EF4-FFF2-40B4-BE49-F238E27FC236}">
                  <a16:creationId xmlns:a16="http://schemas.microsoft.com/office/drawing/2014/main" id="{64EAAC46-70B8-F9F4-917B-0CEFC0165286}"/>
                </a:ext>
              </a:extLst>
            </p:cNvPr>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grpSp>
      <p:sp>
        <p:nvSpPr>
          <p:cNvPr id="15363" name="Rectangle 66">
            <a:extLst>
              <a:ext uri="{FF2B5EF4-FFF2-40B4-BE49-F238E27FC236}">
                <a16:creationId xmlns:a16="http://schemas.microsoft.com/office/drawing/2014/main" id="{DB3F254C-6982-D0E5-4EA7-2C18D1527A4C}"/>
              </a:ext>
            </a:extLst>
          </p:cNvPr>
          <p:cNvSpPr>
            <a:spLocks noGrp="1" noChangeArrowheads="1"/>
          </p:cNvSpPr>
          <p:nvPr>
            <p:ph type="title"/>
          </p:nvPr>
        </p:nvSpPr>
        <p:spPr bwMode="auto">
          <a:xfrm>
            <a:off x="762000" y="685800"/>
            <a:ext cx="1066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364" name="Rectangle 67">
            <a:extLst>
              <a:ext uri="{FF2B5EF4-FFF2-40B4-BE49-F238E27FC236}">
                <a16:creationId xmlns:a16="http://schemas.microsoft.com/office/drawing/2014/main" id="{B6855500-0009-82D3-EA1F-D5C4BB0A229E}"/>
              </a:ext>
            </a:extLst>
          </p:cNvPr>
          <p:cNvSpPr>
            <a:spLocks noGrp="1" noChangeArrowheads="1"/>
          </p:cNvSpPr>
          <p:nvPr>
            <p:ph type="body" idx="1"/>
          </p:nvPr>
        </p:nvSpPr>
        <p:spPr bwMode="auto">
          <a:xfrm>
            <a:off x="762000" y="1981200"/>
            <a:ext cx="1066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60484" name="Rectangle 68">
            <a:extLst>
              <a:ext uri="{FF2B5EF4-FFF2-40B4-BE49-F238E27FC236}">
                <a16:creationId xmlns:a16="http://schemas.microsoft.com/office/drawing/2014/main" id="{23B5EB76-B259-628C-29AD-2EA9653081CA}"/>
              </a:ext>
            </a:extLst>
          </p:cNvPr>
          <p:cNvSpPr>
            <a:spLocks noGrp="1" noChangeArrowheads="1"/>
          </p:cNvSpPr>
          <p:nvPr>
            <p:ph type="dt" sz="half" idx="2"/>
          </p:nvPr>
        </p:nvSpPr>
        <p:spPr bwMode="auto">
          <a:xfrm>
            <a:off x="203200" y="6248400"/>
            <a:ext cx="2336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a:effectLst/>
                <a:latin typeface="+mn-lt"/>
                <a:ea typeface="+mn-ea"/>
              </a:defRPr>
            </a:lvl1pPr>
          </a:lstStyle>
          <a:p>
            <a:pPr>
              <a:defRPr/>
            </a:pPr>
            <a:endParaRPr lang="en-US" altLang="ja-JP"/>
          </a:p>
        </p:txBody>
      </p:sp>
      <p:sp>
        <p:nvSpPr>
          <p:cNvPr id="60485" name="Rectangle 69">
            <a:extLst>
              <a:ext uri="{FF2B5EF4-FFF2-40B4-BE49-F238E27FC236}">
                <a16:creationId xmlns:a16="http://schemas.microsoft.com/office/drawing/2014/main" id="{7272311A-DF22-F6C5-0E36-300D832CE7CA}"/>
              </a:ext>
            </a:extLst>
          </p:cNvPr>
          <p:cNvSpPr>
            <a:spLocks noGrp="1" noChangeArrowheads="1"/>
          </p:cNvSpPr>
          <p:nvPr>
            <p:ph type="ftr" sz="quarter" idx="3"/>
          </p:nvPr>
        </p:nvSpPr>
        <p:spPr bwMode="auto">
          <a:xfrm>
            <a:off x="2743201" y="6248400"/>
            <a:ext cx="698288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effectLst/>
                <a:latin typeface="+mn-lt"/>
                <a:ea typeface="+mn-ea"/>
              </a:defRPr>
            </a:lvl1pPr>
          </a:lstStyle>
          <a:p>
            <a:pPr>
              <a:defRPr/>
            </a:pPr>
            <a:endParaRPr lang="en-US" altLang="ja-JP"/>
          </a:p>
        </p:txBody>
      </p:sp>
      <p:sp>
        <p:nvSpPr>
          <p:cNvPr id="60486" name="Rectangle 70">
            <a:extLst>
              <a:ext uri="{FF2B5EF4-FFF2-40B4-BE49-F238E27FC236}">
                <a16:creationId xmlns:a16="http://schemas.microsoft.com/office/drawing/2014/main" id="{B089EF15-F9C5-4DED-E76C-48CF4BEF712A}"/>
              </a:ext>
            </a:extLst>
          </p:cNvPr>
          <p:cNvSpPr>
            <a:spLocks noGrp="1" noChangeArrowheads="1"/>
          </p:cNvSpPr>
          <p:nvPr>
            <p:ph type="sldNum" sz="quarter" idx="4"/>
          </p:nvPr>
        </p:nvSpPr>
        <p:spPr bwMode="auto">
          <a:xfrm>
            <a:off x="9956800" y="6248400"/>
            <a:ext cx="193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effectLst/>
                <a:latin typeface="Helvetica" panose="020B0604020202020204" pitchFamily="34" charset="0"/>
                <a:ea typeface="Osaka" pitchFamily="1" charset="-128"/>
              </a:defRPr>
            </a:lvl1pPr>
          </a:lstStyle>
          <a:p>
            <a:fld id="{7A4AD982-91D4-46B7-AFAA-B801FD457BCE}" type="slidenum">
              <a:rPr lang="en-US" altLang="ja-JP"/>
              <a:pPr/>
              <a:t>‹#›</a:t>
            </a:fld>
            <a:endParaRPr lang="en-US" altLang="ja-JP"/>
          </a:p>
        </p:txBody>
      </p:sp>
      <p:pic>
        <p:nvPicPr>
          <p:cNvPr id="15368" name="Picture 71">
            <a:extLst>
              <a:ext uri="{FF2B5EF4-FFF2-40B4-BE49-F238E27FC236}">
                <a16:creationId xmlns:a16="http://schemas.microsoft.com/office/drawing/2014/main" id="{E6FA56F2-13AD-46F3-6CA1-8CCC431305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1652588"/>
            <a:ext cx="12192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551327"/>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advTm="16000">
    <p:random/>
    <p:sndAc>
      <p:stSnd>
        <p:snd r:embed="rId13" name="projctor.wav"/>
      </p:stSnd>
    </p:sndAc>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 charset="0"/>
          <a:ea typeface="Osaka" pitchFamily="1" charset="-128"/>
        </a:defRPr>
      </a:lvl2pPr>
      <a:lvl3pPr algn="l" rtl="0" eaLnBrk="0" fontAlgn="base" hangingPunct="0">
        <a:spcBef>
          <a:spcPct val="0"/>
        </a:spcBef>
        <a:spcAft>
          <a:spcPct val="0"/>
        </a:spcAft>
        <a:defRPr kumimoji="1" sz="4000">
          <a:solidFill>
            <a:schemeClr val="tx2"/>
          </a:solidFill>
          <a:latin typeface="Helvetica" pitchFamily="1" charset="0"/>
          <a:ea typeface="Osaka" pitchFamily="1" charset="-128"/>
        </a:defRPr>
      </a:lvl3pPr>
      <a:lvl4pPr algn="l" rtl="0" eaLnBrk="0" fontAlgn="base" hangingPunct="0">
        <a:spcBef>
          <a:spcPct val="0"/>
        </a:spcBef>
        <a:spcAft>
          <a:spcPct val="0"/>
        </a:spcAft>
        <a:defRPr kumimoji="1" sz="4000">
          <a:solidFill>
            <a:schemeClr val="tx2"/>
          </a:solidFill>
          <a:latin typeface="Helvetica" pitchFamily="1" charset="0"/>
          <a:ea typeface="Osaka" pitchFamily="1" charset="-128"/>
        </a:defRPr>
      </a:lvl4pPr>
      <a:lvl5pPr algn="l" rtl="0" eaLnBrk="0" fontAlgn="base" hangingPunct="0">
        <a:spcBef>
          <a:spcPct val="0"/>
        </a:spcBef>
        <a:spcAft>
          <a:spcPct val="0"/>
        </a:spcAft>
        <a:defRPr kumimoji="1" sz="4000">
          <a:solidFill>
            <a:schemeClr val="tx2"/>
          </a:solidFill>
          <a:latin typeface="Helvetica" pitchFamily="1" charset="0"/>
          <a:ea typeface="Osaka" pitchFamily="1" charset="-128"/>
        </a:defRPr>
      </a:lvl5pPr>
      <a:lvl6pPr marL="457200" algn="l" rtl="0" fontAlgn="base">
        <a:spcBef>
          <a:spcPct val="0"/>
        </a:spcBef>
        <a:spcAft>
          <a:spcPct val="0"/>
        </a:spcAft>
        <a:defRPr kumimoji="1" sz="4000">
          <a:solidFill>
            <a:schemeClr val="tx2"/>
          </a:solidFill>
          <a:latin typeface="Helvetica" pitchFamily="1" charset="0"/>
          <a:ea typeface="Osaka" pitchFamily="1" charset="-128"/>
        </a:defRPr>
      </a:lvl6pPr>
      <a:lvl7pPr marL="914400" algn="l" rtl="0" fontAlgn="base">
        <a:spcBef>
          <a:spcPct val="0"/>
        </a:spcBef>
        <a:spcAft>
          <a:spcPct val="0"/>
        </a:spcAft>
        <a:defRPr kumimoji="1" sz="4000">
          <a:solidFill>
            <a:schemeClr val="tx2"/>
          </a:solidFill>
          <a:latin typeface="Helvetica" pitchFamily="1" charset="0"/>
          <a:ea typeface="Osaka" pitchFamily="1" charset="-128"/>
        </a:defRPr>
      </a:lvl7pPr>
      <a:lvl8pPr marL="1371600" algn="l" rtl="0" fontAlgn="base">
        <a:spcBef>
          <a:spcPct val="0"/>
        </a:spcBef>
        <a:spcAft>
          <a:spcPct val="0"/>
        </a:spcAft>
        <a:defRPr kumimoji="1" sz="4000">
          <a:solidFill>
            <a:schemeClr val="tx2"/>
          </a:solidFill>
          <a:latin typeface="Helvetica" pitchFamily="1" charset="0"/>
          <a:ea typeface="Osaka" pitchFamily="1" charset="-128"/>
        </a:defRPr>
      </a:lvl8pPr>
      <a:lvl9pPr marL="1828800" algn="l" rtl="0" fontAlgn="base">
        <a:spcBef>
          <a:spcPct val="0"/>
        </a:spcBef>
        <a:spcAft>
          <a:spcPct val="0"/>
        </a:spcAft>
        <a:defRPr kumimoji="1" sz="4000">
          <a:solidFill>
            <a:schemeClr val="tx2"/>
          </a:solidFill>
          <a:latin typeface="Helvetica" pitchFamily="1" charset="0"/>
          <a:ea typeface="Osaka" pitchFamily="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anose="05000000000000000000"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anose="05000000000000000000" pitchFamily="2" charset="2"/>
        <a:buChar char="ü"/>
        <a:defRPr kumimoji="1" sz="2800">
          <a:solidFill>
            <a:schemeClr val="tx1"/>
          </a:solidFill>
          <a:latin typeface="+mn-lt"/>
          <a:ea typeface="+mn-ea"/>
        </a:defRPr>
      </a:lvl2pPr>
      <a:lvl3pPr marL="1371600" indent="-317500" algn="l" rtl="0" eaLnBrk="0" fontAlgn="base" hangingPunct="0">
        <a:spcBef>
          <a:spcPct val="20000"/>
        </a:spcBef>
        <a:spcAft>
          <a:spcPct val="0"/>
        </a:spcAft>
        <a:buClr>
          <a:schemeClr val="accent2"/>
        </a:buClr>
        <a:buFont typeface="Wingdings" panose="05000000000000000000" pitchFamily="2" charset="2"/>
        <a:buChar char="ü"/>
        <a:defRPr kumimoji="1" sz="2400">
          <a:solidFill>
            <a:schemeClr val="tx1"/>
          </a:solidFill>
          <a:latin typeface="+mn-lt"/>
          <a:ea typeface="+mn-ea"/>
        </a:defRPr>
      </a:lvl3pPr>
      <a:lvl4pPr marL="1844675" indent="-301625" algn="l" rtl="0" eaLnBrk="0" fontAlgn="base" hangingPunct="0">
        <a:spcBef>
          <a:spcPct val="20000"/>
        </a:spcBef>
        <a:spcAft>
          <a:spcPct val="0"/>
        </a:spcAft>
        <a:buClr>
          <a:schemeClr val="folHlink"/>
        </a:buClr>
        <a:buFont typeface="Wingdings" panose="05000000000000000000" pitchFamily="2" charset="2"/>
        <a:buChar char="ü"/>
        <a:defRPr kumimoji="1" sz="2000">
          <a:solidFill>
            <a:schemeClr val="tx1"/>
          </a:solidFill>
          <a:latin typeface="+mn-lt"/>
          <a:ea typeface="+mn-ea"/>
        </a:defRPr>
      </a:lvl4pPr>
      <a:lvl5pPr marL="2347913" indent="-295275" algn="l" rtl="0" eaLnBrk="0" fontAlgn="base" hangingPunct="0">
        <a:spcBef>
          <a:spcPct val="20000"/>
        </a:spcBef>
        <a:spcAft>
          <a:spcPct val="0"/>
        </a:spcAft>
        <a:buFont typeface="Wingdings" panose="05000000000000000000" pitchFamily="2" charset="2"/>
        <a:buChar char="ü"/>
        <a:defRPr kumimoji="1" sz="2000">
          <a:solidFill>
            <a:schemeClr val="tx1"/>
          </a:solidFill>
          <a:latin typeface="+mn-lt"/>
          <a:ea typeface="+mn-ea"/>
        </a:defRPr>
      </a:lvl5pPr>
      <a:lvl6pPr marL="2805113" indent="-295275" algn="l" rtl="0" fontAlgn="base">
        <a:spcBef>
          <a:spcPct val="20000"/>
        </a:spcBef>
        <a:spcAft>
          <a:spcPct val="0"/>
        </a:spcAft>
        <a:buFont typeface="Wingdings" pitchFamily="2"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2"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2"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2"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1BE76029-EB7B-EE5E-818C-FE1A51474B17}"/>
              </a:ext>
            </a:extLst>
          </p:cNvPr>
          <p:cNvGrpSpPr>
            <a:grpSpLocks/>
          </p:cNvGrpSpPr>
          <p:nvPr/>
        </p:nvGrpSpPr>
        <p:grpSpPr bwMode="auto">
          <a:xfrm>
            <a:off x="0" y="2286000"/>
            <a:ext cx="12192000" cy="3581400"/>
            <a:chOff x="0" y="1968"/>
            <a:chExt cx="5760" cy="2256"/>
          </a:xfrm>
        </p:grpSpPr>
        <p:sp>
          <p:nvSpPr>
            <p:cNvPr id="60419" name="Rectangle 3">
              <a:extLst>
                <a:ext uri="{FF2B5EF4-FFF2-40B4-BE49-F238E27FC236}">
                  <a16:creationId xmlns:a16="http://schemas.microsoft.com/office/drawing/2014/main" id="{D446AE73-C684-10CD-3F89-A0EFECDB3FE5}"/>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0" name="Rectangle 4">
              <a:extLst>
                <a:ext uri="{FF2B5EF4-FFF2-40B4-BE49-F238E27FC236}">
                  <a16:creationId xmlns:a16="http://schemas.microsoft.com/office/drawing/2014/main" id="{F6D02D41-0EA3-1205-A91A-2BE6E82B6D4E}"/>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1" name="Rectangle 5">
              <a:extLst>
                <a:ext uri="{FF2B5EF4-FFF2-40B4-BE49-F238E27FC236}">
                  <a16:creationId xmlns:a16="http://schemas.microsoft.com/office/drawing/2014/main" id="{808E9445-BA94-AFE3-008A-F305B0619F55}"/>
                </a:ext>
              </a:extLst>
            </p:cNvPr>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2" name="Rectangle 6">
              <a:extLst>
                <a:ext uri="{FF2B5EF4-FFF2-40B4-BE49-F238E27FC236}">
                  <a16:creationId xmlns:a16="http://schemas.microsoft.com/office/drawing/2014/main" id="{27D79135-4B30-6E7F-39F9-9ECB16386B75}"/>
                </a:ext>
              </a:extLst>
            </p:cNvPr>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3" name="Rectangle 7">
              <a:extLst>
                <a:ext uri="{FF2B5EF4-FFF2-40B4-BE49-F238E27FC236}">
                  <a16:creationId xmlns:a16="http://schemas.microsoft.com/office/drawing/2014/main" id="{13B75DEE-FCFD-21F2-FBE4-5D7ECD58095F}"/>
                </a:ext>
              </a:extLst>
            </p:cNvPr>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4" name="Rectangle 8">
              <a:extLst>
                <a:ext uri="{FF2B5EF4-FFF2-40B4-BE49-F238E27FC236}">
                  <a16:creationId xmlns:a16="http://schemas.microsoft.com/office/drawing/2014/main" id="{720E70A9-8093-0159-EEAA-DFC721A89E08}"/>
                </a:ext>
              </a:extLst>
            </p:cNvPr>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5" name="Rectangle 9">
              <a:extLst>
                <a:ext uri="{FF2B5EF4-FFF2-40B4-BE49-F238E27FC236}">
                  <a16:creationId xmlns:a16="http://schemas.microsoft.com/office/drawing/2014/main" id="{266A7CF8-8B82-9D46-7C16-50C31CCD824A}"/>
                </a:ext>
              </a:extLst>
            </p:cNvPr>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6" name="Rectangle 10">
              <a:extLst>
                <a:ext uri="{FF2B5EF4-FFF2-40B4-BE49-F238E27FC236}">
                  <a16:creationId xmlns:a16="http://schemas.microsoft.com/office/drawing/2014/main" id="{39DC272A-D9BF-590D-31D3-07B60C56A050}"/>
                </a:ext>
              </a:extLst>
            </p:cNvPr>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7" name="Rectangle 11">
              <a:extLst>
                <a:ext uri="{FF2B5EF4-FFF2-40B4-BE49-F238E27FC236}">
                  <a16:creationId xmlns:a16="http://schemas.microsoft.com/office/drawing/2014/main" id="{60C710A6-B5EA-3AF3-9EB0-23A28C308056}"/>
                </a:ext>
              </a:extLst>
            </p:cNvPr>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8" name="Rectangle 12">
              <a:extLst>
                <a:ext uri="{FF2B5EF4-FFF2-40B4-BE49-F238E27FC236}">
                  <a16:creationId xmlns:a16="http://schemas.microsoft.com/office/drawing/2014/main" id="{1BAB32DD-6F07-455D-7455-C5D1712841D6}"/>
                </a:ext>
              </a:extLst>
            </p:cNvPr>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29" name="Rectangle 13">
              <a:extLst>
                <a:ext uri="{FF2B5EF4-FFF2-40B4-BE49-F238E27FC236}">
                  <a16:creationId xmlns:a16="http://schemas.microsoft.com/office/drawing/2014/main" id="{B2774766-30D1-8153-3360-B51F3265E194}"/>
                </a:ext>
              </a:extLst>
            </p:cNvPr>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0" name="Rectangle 14">
              <a:extLst>
                <a:ext uri="{FF2B5EF4-FFF2-40B4-BE49-F238E27FC236}">
                  <a16:creationId xmlns:a16="http://schemas.microsoft.com/office/drawing/2014/main" id="{B9CB673A-78E8-9B45-7051-0C7B2625C636}"/>
                </a:ext>
              </a:extLst>
            </p:cNvPr>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1" name="Rectangle 15">
              <a:extLst>
                <a:ext uri="{FF2B5EF4-FFF2-40B4-BE49-F238E27FC236}">
                  <a16:creationId xmlns:a16="http://schemas.microsoft.com/office/drawing/2014/main" id="{6389CE61-51FE-9DFF-05A5-EA46D30204FE}"/>
                </a:ext>
              </a:extLst>
            </p:cNvPr>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2" name="Rectangle 16">
              <a:extLst>
                <a:ext uri="{FF2B5EF4-FFF2-40B4-BE49-F238E27FC236}">
                  <a16:creationId xmlns:a16="http://schemas.microsoft.com/office/drawing/2014/main" id="{D5EEB9FC-E6FA-B74C-D7BC-01FD035EDCBA}"/>
                </a:ext>
              </a:extLst>
            </p:cNvPr>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3" name="Rectangle 17">
              <a:extLst>
                <a:ext uri="{FF2B5EF4-FFF2-40B4-BE49-F238E27FC236}">
                  <a16:creationId xmlns:a16="http://schemas.microsoft.com/office/drawing/2014/main" id="{7847B8FD-0A4B-5922-CEDF-35D8B3AED808}"/>
                </a:ext>
              </a:extLst>
            </p:cNvPr>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4" name="Rectangle 18">
              <a:extLst>
                <a:ext uri="{FF2B5EF4-FFF2-40B4-BE49-F238E27FC236}">
                  <a16:creationId xmlns:a16="http://schemas.microsoft.com/office/drawing/2014/main" id="{7917EEA5-CDE5-1CB2-2945-C71D73DEDC66}"/>
                </a:ext>
              </a:extLst>
            </p:cNvPr>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5" name="Rectangle 19">
              <a:extLst>
                <a:ext uri="{FF2B5EF4-FFF2-40B4-BE49-F238E27FC236}">
                  <a16:creationId xmlns:a16="http://schemas.microsoft.com/office/drawing/2014/main" id="{0B5C2F12-DB1C-E75D-FB29-789362B7C574}"/>
                </a:ext>
              </a:extLst>
            </p:cNvPr>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6" name="Rectangle 20">
              <a:extLst>
                <a:ext uri="{FF2B5EF4-FFF2-40B4-BE49-F238E27FC236}">
                  <a16:creationId xmlns:a16="http://schemas.microsoft.com/office/drawing/2014/main" id="{59980838-2EB5-2B4A-08AC-006B33188E22}"/>
                </a:ext>
              </a:extLst>
            </p:cNvPr>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7" name="Rectangle 21">
              <a:extLst>
                <a:ext uri="{FF2B5EF4-FFF2-40B4-BE49-F238E27FC236}">
                  <a16:creationId xmlns:a16="http://schemas.microsoft.com/office/drawing/2014/main" id="{451B94D7-8E99-18AB-215C-19D4DC26BCEA}"/>
                </a:ext>
              </a:extLst>
            </p:cNvPr>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8" name="Rectangle 22">
              <a:extLst>
                <a:ext uri="{FF2B5EF4-FFF2-40B4-BE49-F238E27FC236}">
                  <a16:creationId xmlns:a16="http://schemas.microsoft.com/office/drawing/2014/main" id="{0FC43C95-B683-BF13-98D0-AC6ADAB956B2}"/>
                </a:ext>
              </a:extLst>
            </p:cNvPr>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39" name="Rectangle 23">
              <a:extLst>
                <a:ext uri="{FF2B5EF4-FFF2-40B4-BE49-F238E27FC236}">
                  <a16:creationId xmlns:a16="http://schemas.microsoft.com/office/drawing/2014/main" id="{7856F868-0C34-FE5C-7C6E-9D68513F5EFA}"/>
                </a:ext>
              </a:extLst>
            </p:cNvPr>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0" name="Rectangle 24">
              <a:extLst>
                <a:ext uri="{FF2B5EF4-FFF2-40B4-BE49-F238E27FC236}">
                  <a16:creationId xmlns:a16="http://schemas.microsoft.com/office/drawing/2014/main" id="{1A02EC49-8867-FEDC-E98E-295AA0A1793A}"/>
                </a:ext>
              </a:extLst>
            </p:cNvPr>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1" name="Rectangle 25">
              <a:extLst>
                <a:ext uri="{FF2B5EF4-FFF2-40B4-BE49-F238E27FC236}">
                  <a16:creationId xmlns:a16="http://schemas.microsoft.com/office/drawing/2014/main" id="{D01717E8-3212-AC31-EBF8-372E7AE33E99}"/>
                </a:ext>
              </a:extLst>
            </p:cNvPr>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2" name="Rectangle 26">
              <a:extLst>
                <a:ext uri="{FF2B5EF4-FFF2-40B4-BE49-F238E27FC236}">
                  <a16:creationId xmlns:a16="http://schemas.microsoft.com/office/drawing/2014/main" id="{FEA24578-6762-2F43-D73A-5BAC3CC8382E}"/>
                </a:ext>
              </a:extLst>
            </p:cNvPr>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3" name="Rectangle 27">
              <a:extLst>
                <a:ext uri="{FF2B5EF4-FFF2-40B4-BE49-F238E27FC236}">
                  <a16:creationId xmlns:a16="http://schemas.microsoft.com/office/drawing/2014/main" id="{35BD37B3-0B36-7B36-C9B5-B6443EDDB595}"/>
                </a:ext>
              </a:extLst>
            </p:cNvPr>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4" name="Rectangle 28">
              <a:extLst>
                <a:ext uri="{FF2B5EF4-FFF2-40B4-BE49-F238E27FC236}">
                  <a16:creationId xmlns:a16="http://schemas.microsoft.com/office/drawing/2014/main" id="{7DFA4B81-C09B-0992-434A-F1180F213E32}"/>
                </a:ext>
              </a:extLst>
            </p:cNvPr>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5" name="Rectangle 29">
              <a:extLst>
                <a:ext uri="{FF2B5EF4-FFF2-40B4-BE49-F238E27FC236}">
                  <a16:creationId xmlns:a16="http://schemas.microsoft.com/office/drawing/2014/main" id="{EA4F3874-038D-040F-8507-6AF6725FF989}"/>
                </a:ext>
              </a:extLst>
            </p:cNvPr>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6" name="Rectangle 30">
              <a:extLst>
                <a:ext uri="{FF2B5EF4-FFF2-40B4-BE49-F238E27FC236}">
                  <a16:creationId xmlns:a16="http://schemas.microsoft.com/office/drawing/2014/main" id="{CEDE5055-B2ED-EFA6-AD36-3F51A1D0758B}"/>
                </a:ext>
              </a:extLst>
            </p:cNvPr>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7" name="Rectangle 31">
              <a:extLst>
                <a:ext uri="{FF2B5EF4-FFF2-40B4-BE49-F238E27FC236}">
                  <a16:creationId xmlns:a16="http://schemas.microsoft.com/office/drawing/2014/main" id="{293A9973-16D9-BFD9-A90C-D4097B090C29}"/>
                </a:ext>
              </a:extLst>
            </p:cNvPr>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8" name="Rectangle 32">
              <a:extLst>
                <a:ext uri="{FF2B5EF4-FFF2-40B4-BE49-F238E27FC236}">
                  <a16:creationId xmlns:a16="http://schemas.microsoft.com/office/drawing/2014/main" id="{B916A89B-4873-F588-A38C-F9E5E44CA71B}"/>
                </a:ext>
              </a:extLst>
            </p:cNvPr>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49" name="Rectangle 33">
              <a:extLst>
                <a:ext uri="{FF2B5EF4-FFF2-40B4-BE49-F238E27FC236}">
                  <a16:creationId xmlns:a16="http://schemas.microsoft.com/office/drawing/2014/main" id="{287E7D48-E5A3-7AC0-84E8-6FD6C37AA14C}"/>
                </a:ext>
              </a:extLst>
            </p:cNvPr>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0" name="Rectangle 34">
              <a:extLst>
                <a:ext uri="{FF2B5EF4-FFF2-40B4-BE49-F238E27FC236}">
                  <a16:creationId xmlns:a16="http://schemas.microsoft.com/office/drawing/2014/main" id="{20AA6E3F-E657-7F7C-E644-379F0A779C9D}"/>
                </a:ext>
              </a:extLst>
            </p:cNvPr>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1" name="Rectangle 35">
              <a:extLst>
                <a:ext uri="{FF2B5EF4-FFF2-40B4-BE49-F238E27FC236}">
                  <a16:creationId xmlns:a16="http://schemas.microsoft.com/office/drawing/2014/main" id="{020CD49A-E765-DC7C-DB51-A9A061F89549}"/>
                </a:ext>
              </a:extLst>
            </p:cNvPr>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2" name="Rectangle 36">
              <a:extLst>
                <a:ext uri="{FF2B5EF4-FFF2-40B4-BE49-F238E27FC236}">
                  <a16:creationId xmlns:a16="http://schemas.microsoft.com/office/drawing/2014/main" id="{CBB8FCAF-97DE-F8E7-A57D-DE26898160D7}"/>
                </a:ext>
              </a:extLst>
            </p:cNvPr>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3" name="Rectangle 37">
              <a:extLst>
                <a:ext uri="{FF2B5EF4-FFF2-40B4-BE49-F238E27FC236}">
                  <a16:creationId xmlns:a16="http://schemas.microsoft.com/office/drawing/2014/main" id="{60AC7FE1-2FBA-7148-8D67-41F4226035DF}"/>
                </a:ext>
              </a:extLst>
            </p:cNvPr>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4" name="Rectangle 38">
              <a:extLst>
                <a:ext uri="{FF2B5EF4-FFF2-40B4-BE49-F238E27FC236}">
                  <a16:creationId xmlns:a16="http://schemas.microsoft.com/office/drawing/2014/main" id="{05AC2E13-252A-1B7D-C666-B2B854955BB6}"/>
                </a:ext>
              </a:extLst>
            </p:cNvPr>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5" name="Rectangle 39">
              <a:extLst>
                <a:ext uri="{FF2B5EF4-FFF2-40B4-BE49-F238E27FC236}">
                  <a16:creationId xmlns:a16="http://schemas.microsoft.com/office/drawing/2014/main" id="{8E887FE1-87B5-C5AB-C047-969DA886097C}"/>
                </a:ext>
              </a:extLst>
            </p:cNvPr>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6" name="Rectangle 40">
              <a:extLst>
                <a:ext uri="{FF2B5EF4-FFF2-40B4-BE49-F238E27FC236}">
                  <a16:creationId xmlns:a16="http://schemas.microsoft.com/office/drawing/2014/main" id="{301BD84F-6066-000F-B221-6AB70D4897FD}"/>
                </a:ext>
              </a:extLst>
            </p:cNvPr>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7" name="Rectangle 41">
              <a:extLst>
                <a:ext uri="{FF2B5EF4-FFF2-40B4-BE49-F238E27FC236}">
                  <a16:creationId xmlns:a16="http://schemas.microsoft.com/office/drawing/2014/main" id="{00DF012E-2A3B-5508-C23E-D003530D2B6A}"/>
                </a:ext>
              </a:extLst>
            </p:cNvPr>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8" name="Rectangle 42">
              <a:extLst>
                <a:ext uri="{FF2B5EF4-FFF2-40B4-BE49-F238E27FC236}">
                  <a16:creationId xmlns:a16="http://schemas.microsoft.com/office/drawing/2014/main" id="{E16FE131-67DE-E16B-CCC2-615759C5EA03}"/>
                </a:ext>
              </a:extLst>
            </p:cNvPr>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59" name="Rectangle 43">
              <a:extLst>
                <a:ext uri="{FF2B5EF4-FFF2-40B4-BE49-F238E27FC236}">
                  <a16:creationId xmlns:a16="http://schemas.microsoft.com/office/drawing/2014/main" id="{EDDBF6F9-CF10-D8DF-A117-9385F79B8B43}"/>
                </a:ext>
              </a:extLst>
            </p:cNvPr>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0" name="Rectangle 44">
              <a:extLst>
                <a:ext uri="{FF2B5EF4-FFF2-40B4-BE49-F238E27FC236}">
                  <a16:creationId xmlns:a16="http://schemas.microsoft.com/office/drawing/2014/main" id="{1C9EED7E-C899-69E4-E2CF-A519C2F80194}"/>
                </a:ext>
              </a:extLst>
            </p:cNvPr>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1" name="Rectangle 45">
              <a:extLst>
                <a:ext uri="{FF2B5EF4-FFF2-40B4-BE49-F238E27FC236}">
                  <a16:creationId xmlns:a16="http://schemas.microsoft.com/office/drawing/2014/main" id="{6B69CFF4-DDA6-B17D-6C36-8DB1CB44269A}"/>
                </a:ext>
              </a:extLst>
            </p:cNvPr>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2" name="Rectangle 46">
              <a:extLst>
                <a:ext uri="{FF2B5EF4-FFF2-40B4-BE49-F238E27FC236}">
                  <a16:creationId xmlns:a16="http://schemas.microsoft.com/office/drawing/2014/main" id="{8E920CE8-50CD-DC6A-4B79-AD452DD755E3}"/>
                </a:ext>
              </a:extLst>
            </p:cNvPr>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3" name="Rectangle 47">
              <a:extLst>
                <a:ext uri="{FF2B5EF4-FFF2-40B4-BE49-F238E27FC236}">
                  <a16:creationId xmlns:a16="http://schemas.microsoft.com/office/drawing/2014/main" id="{7212CACE-D258-9E41-EB4D-76087F862ABF}"/>
                </a:ext>
              </a:extLst>
            </p:cNvPr>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4" name="Rectangle 48">
              <a:extLst>
                <a:ext uri="{FF2B5EF4-FFF2-40B4-BE49-F238E27FC236}">
                  <a16:creationId xmlns:a16="http://schemas.microsoft.com/office/drawing/2014/main" id="{C5708FA7-59E1-E4D2-59ED-1B67350B5B55}"/>
                </a:ext>
              </a:extLst>
            </p:cNvPr>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5" name="Rectangle 49">
              <a:extLst>
                <a:ext uri="{FF2B5EF4-FFF2-40B4-BE49-F238E27FC236}">
                  <a16:creationId xmlns:a16="http://schemas.microsoft.com/office/drawing/2014/main" id="{62244DAD-7D3D-F889-4B76-D6545A4A5214}"/>
                </a:ext>
              </a:extLst>
            </p:cNvPr>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6" name="Rectangle 50">
              <a:extLst>
                <a:ext uri="{FF2B5EF4-FFF2-40B4-BE49-F238E27FC236}">
                  <a16:creationId xmlns:a16="http://schemas.microsoft.com/office/drawing/2014/main" id="{A0CB4E70-2F41-6C21-BC3E-875DD0CBF158}"/>
                </a:ext>
              </a:extLst>
            </p:cNvPr>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7" name="Rectangle 51">
              <a:extLst>
                <a:ext uri="{FF2B5EF4-FFF2-40B4-BE49-F238E27FC236}">
                  <a16:creationId xmlns:a16="http://schemas.microsoft.com/office/drawing/2014/main" id="{61E36248-8697-4929-0C63-A88DD0749BC5}"/>
                </a:ext>
              </a:extLst>
            </p:cNvPr>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8" name="Rectangle 52">
              <a:extLst>
                <a:ext uri="{FF2B5EF4-FFF2-40B4-BE49-F238E27FC236}">
                  <a16:creationId xmlns:a16="http://schemas.microsoft.com/office/drawing/2014/main" id="{19ED4298-5466-8046-3375-8DB3206953CC}"/>
                </a:ext>
              </a:extLst>
            </p:cNvPr>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69" name="Rectangle 53">
              <a:extLst>
                <a:ext uri="{FF2B5EF4-FFF2-40B4-BE49-F238E27FC236}">
                  <a16:creationId xmlns:a16="http://schemas.microsoft.com/office/drawing/2014/main" id="{F845CBC5-5C39-0607-AAE8-DA4B7DC6723D}"/>
                </a:ext>
              </a:extLst>
            </p:cNvPr>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0" name="Rectangle 54">
              <a:extLst>
                <a:ext uri="{FF2B5EF4-FFF2-40B4-BE49-F238E27FC236}">
                  <a16:creationId xmlns:a16="http://schemas.microsoft.com/office/drawing/2014/main" id="{4BE69FC0-FDEF-0BAC-2E0D-8D6922AF2E01}"/>
                </a:ext>
              </a:extLst>
            </p:cNvPr>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1" name="Rectangle 55">
              <a:extLst>
                <a:ext uri="{FF2B5EF4-FFF2-40B4-BE49-F238E27FC236}">
                  <a16:creationId xmlns:a16="http://schemas.microsoft.com/office/drawing/2014/main" id="{A78F4AD8-DDDD-42B3-6552-3D36CD7D2673}"/>
                </a:ext>
              </a:extLst>
            </p:cNvPr>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2" name="Rectangle 56">
              <a:extLst>
                <a:ext uri="{FF2B5EF4-FFF2-40B4-BE49-F238E27FC236}">
                  <a16:creationId xmlns:a16="http://schemas.microsoft.com/office/drawing/2014/main" id="{2938240D-B4AD-4C5B-D64B-2CD549F3D060}"/>
                </a:ext>
              </a:extLst>
            </p:cNvPr>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3" name="Rectangle 57">
              <a:extLst>
                <a:ext uri="{FF2B5EF4-FFF2-40B4-BE49-F238E27FC236}">
                  <a16:creationId xmlns:a16="http://schemas.microsoft.com/office/drawing/2014/main" id="{07169E46-056C-A93B-C36D-9D5C4645FD69}"/>
                </a:ext>
              </a:extLst>
            </p:cNvPr>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4" name="Rectangle 58">
              <a:extLst>
                <a:ext uri="{FF2B5EF4-FFF2-40B4-BE49-F238E27FC236}">
                  <a16:creationId xmlns:a16="http://schemas.microsoft.com/office/drawing/2014/main" id="{BE0B376F-C330-11A3-8E0B-BD74C6BF8040}"/>
                </a:ext>
              </a:extLst>
            </p:cNvPr>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5" name="Rectangle 59">
              <a:extLst>
                <a:ext uri="{FF2B5EF4-FFF2-40B4-BE49-F238E27FC236}">
                  <a16:creationId xmlns:a16="http://schemas.microsoft.com/office/drawing/2014/main" id="{278F9E1A-60DD-04A1-A6F1-F72E7800A90D}"/>
                </a:ext>
              </a:extLst>
            </p:cNvPr>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6" name="Rectangle 60">
              <a:extLst>
                <a:ext uri="{FF2B5EF4-FFF2-40B4-BE49-F238E27FC236}">
                  <a16:creationId xmlns:a16="http://schemas.microsoft.com/office/drawing/2014/main" id="{165ED872-5D82-B53A-CE95-6E3BCBAF4059}"/>
                </a:ext>
              </a:extLst>
            </p:cNvPr>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7" name="Rectangle 61">
              <a:extLst>
                <a:ext uri="{FF2B5EF4-FFF2-40B4-BE49-F238E27FC236}">
                  <a16:creationId xmlns:a16="http://schemas.microsoft.com/office/drawing/2014/main" id="{3C5DDCC8-FC04-B9AA-7B84-22F6FD5A7A40}"/>
                </a:ext>
              </a:extLst>
            </p:cNvPr>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8" name="Rectangle 62">
              <a:extLst>
                <a:ext uri="{FF2B5EF4-FFF2-40B4-BE49-F238E27FC236}">
                  <a16:creationId xmlns:a16="http://schemas.microsoft.com/office/drawing/2014/main" id="{3F93ECC0-9FED-FAA8-ED35-CA92047DEB75}"/>
                </a:ext>
              </a:extLst>
            </p:cNvPr>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79" name="Rectangle 63">
              <a:extLst>
                <a:ext uri="{FF2B5EF4-FFF2-40B4-BE49-F238E27FC236}">
                  <a16:creationId xmlns:a16="http://schemas.microsoft.com/office/drawing/2014/main" id="{5C744992-3950-2D45-88C0-F0EA4E9AE517}"/>
                </a:ext>
              </a:extLst>
            </p:cNvPr>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80" name="Rectangle 64">
              <a:extLst>
                <a:ext uri="{FF2B5EF4-FFF2-40B4-BE49-F238E27FC236}">
                  <a16:creationId xmlns:a16="http://schemas.microsoft.com/office/drawing/2014/main" id="{D871F7F1-DAA9-2539-61EA-7B6825E95D4B}"/>
                </a:ext>
              </a:extLst>
            </p:cNvPr>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sp>
          <p:nvSpPr>
            <p:cNvPr id="60481" name="Rectangle 65">
              <a:extLst>
                <a:ext uri="{FF2B5EF4-FFF2-40B4-BE49-F238E27FC236}">
                  <a16:creationId xmlns:a16="http://schemas.microsoft.com/office/drawing/2014/main" id="{F197E398-94C9-68F4-30C9-30CA70F48BA0}"/>
                </a:ext>
              </a:extLst>
            </p:cNvPr>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sz="1800">
                <a:ea typeface="ＭＳ Ｐゴシック" pitchFamily="34" charset="-128"/>
              </a:endParaRPr>
            </a:p>
          </p:txBody>
        </p:sp>
      </p:grpSp>
      <p:sp>
        <p:nvSpPr>
          <p:cNvPr id="11267" name="Rectangle 66">
            <a:extLst>
              <a:ext uri="{FF2B5EF4-FFF2-40B4-BE49-F238E27FC236}">
                <a16:creationId xmlns:a16="http://schemas.microsoft.com/office/drawing/2014/main" id="{EF5FB965-ADE6-25A2-6E41-B5C5428DA198}"/>
              </a:ext>
            </a:extLst>
          </p:cNvPr>
          <p:cNvSpPr>
            <a:spLocks noGrp="1" noChangeArrowheads="1"/>
          </p:cNvSpPr>
          <p:nvPr>
            <p:ph type="title"/>
          </p:nvPr>
        </p:nvSpPr>
        <p:spPr bwMode="auto">
          <a:xfrm>
            <a:off x="762000" y="685800"/>
            <a:ext cx="1066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1268" name="Rectangle 67">
            <a:extLst>
              <a:ext uri="{FF2B5EF4-FFF2-40B4-BE49-F238E27FC236}">
                <a16:creationId xmlns:a16="http://schemas.microsoft.com/office/drawing/2014/main" id="{AE403E8A-86FC-A686-F222-023812370AB2}"/>
              </a:ext>
            </a:extLst>
          </p:cNvPr>
          <p:cNvSpPr>
            <a:spLocks noGrp="1" noChangeArrowheads="1"/>
          </p:cNvSpPr>
          <p:nvPr>
            <p:ph type="body" idx="1"/>
          </p:nvPr>
        </p:nvSpPr>
        <p:spPr bwMode="auto">
          <a:xfrm>
            <a:off x="762000" y="1981200"/>
            <a:ext cx="1066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60484" name="Rectangle 68">
            <a:extLst>
              <a:ext uri="{FF2B5EF4-FFF2-40B4-BE49-F238E27FC236}">
                <a16:creationId xmlns:a16="http://schemas.microsoft.com/office/drawing/2014/main" id="{E4AAB516-A54D-2F68-5F98-9CF1503B7C10}"/>
              </a:ext>
            </a:extLst>
          </p:cNvPr>
          <p:cNvSpPr>
            <a:spLocks noGrp="1" noChangeArrowheads="1"/>
          </p:cNvSpPr>
          <p:nvPr>
            <p:ph type="dt" sz="half" idx="2"/>
          </p:nvPr>
        </p:nvSpPr>
        <p:spPr bwMode="auto">
          <a:xfrm>
            <a:off x="203200" y="6248400"/>
            <a:ext cx="2336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a:effectLst/>
                <a:latin typeface="+mn-lt"/>
                <a:ea typeface="+mn-ea"/>
              </a:defRPr>
            </a:lvl1pPr>
          </a:lstStyle>
          <a:p>
            <a:pPr>
              <a:defRPr/>
            </a:pPr>
            <a:endParaRPr lang="en-US" altLang="ja-JP"/>
          </a:p>
        </p:txBody>
      </p:sp>
      <p:sp>
        <p:nvSpPr>
          <p:cNvPr id="60485" name="Rectangle 69">
            <a:extLst>
              <a:ext uri="{FF2B5EF4-FFF2-40B4-BE49-F238E27FC236}">
                <a16:creationId xmlns:a16="http://schemas.microsoft.com/office/drawing/2014/main" id="{0E442F7A-D557-D87B-7365-A24A20279431}"/>
              </a:ext>
            </a:extLst>
          </p:cNvPr>
          <p:cNvSpPr>
            <a:spLocks noGrp="1" noChangeArrowheads="1"/>
          </p:cNvSpPr>
          <p:nvPr>
            <p:ph type="ftr" sz="quarter" idx="3"/>
          </p:nvPr>
        </p:nvSpPr>
        <p:spPr bwMode="auto">
          <a:xfrm>
            <a:off x="2743201" y="6248400"/>
            <a:ext cx="698288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effectLst/>
                <a:latin typeface="+mn-lt"/>
                <a:ea typeface="+mn-ea"/>
              </a:defRPr>
            </a:lvl1pPr>
          </a:lstStyle>
          <a:p>
            <a:pPr>
              <a:defRPr/>
            </a:pPr>
            <a:endParaRPr lang="en-US" altLang="ja-JP"/>
          </a:p>
        </p:txBody>
      </p:sp>
      <p:sp>
        <p:nvSpPr>
          <p:cNvPr id="60486" name="Rectangle 70">
            <a:extLst>
              <a:ext uri="{FF2B5EF4-FFF2-40B4-BE49-F238E27FC236}">
                <a16:creationId xmlns:a16="http://schemas.microsoft.com/office/drawing/2014/main" id="{4A7FC20D-AA22-301F-581C-521AF3B68CD8}"/>
              </a:ext>
            </a:extLst>
          </p:cNvPr>
          <p:cNvSpPr>
            <a:spLocks noGrp="1" noChangeArrowheads="1"/>
          </p:cNvSpPr>
          <p:nvPr>
            <p:ph type="sldNum" sz="quarter" idx="4"/>
          </p:nvPr>
        </p:nvSpPr>
        <p:spPr bwMode="auto">
          <a:xfrm>
            <a:off x="9956800" y="6248400"/>
            <a:ext cx="193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effectLst/>
                <a:latin typeface="Helvetica" panose="020B0604020202020204" pitchFamily="34" charset="0"/>
                <a:ea typeface="Osaka" pitchFamily="1" charset="-128"/>
              </a:defRPr>
            </a:lvl1pPr>
          </a:lstStyle>
          <a:p>
            <a:fld id="{B4D68A91-E921-4FC0-9265-28F2763E3B20}" type="slidenum">
              <a:rPr lang="en-US" altLang="ja-JP"/>
              <a:pPr/>
              <a:t>‹#›</a:t>
            </a:fld>
            <a:endParaRPr lang="en-US" altLang="ja-JP"/>
          </a:p>
        </p:txBody>
      </p:sp>
      <p:pic>
        <p:nvPicPr>
          <p:cNvPr id="11272" name="Picture 71">
            <a:extLst>
              <a:ext uri="{FF2B5EF4-FFF2-40B4-BE49-F238E27FC236}">
                <a16:creationId xmlns:a16="http://schemas.microsoft.com/office/drawing/2014/main" id="{923A8F99-D933-CCF8-8CA5-029625F534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1652588"/>
            <a:ext cx="12192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411845"/>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advTm="16000">
    <p:random/>
    <p:sndAc>
      <p:stSnd>
        <p:snd r:embed="rId13" name="projctor.wav"/>
      </p:stSnd>
    </p:sndAc>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 charset="0"/>
          <a:ea typeface="Osaka" pitchFamily="1" charset="-128"/>
        </a:defRPr>
      </a:lvl2pPr>
      <a:lvl3pPr algn="l" rtl="0" eaLnBrk="0" fontAlgn="base" hangingPunct="0">
        <a:spcBef>
          <a:spcPct val="0"/>
        </a:spcBef>
        <a:spcAft>
          <a:spcPct val="0"/>
        </a:spcAft>
        <a:defRPr kumimoji="1" sz="4000">
          <a:solidFill>
            <a:schemeClr val="tx2"/>
          </a:solidFill>
          <a:latin typeface="Helvetica" pitchFamily="1" charset="0"/>
          <a:ea typeface="Osaka" pitchFamily="1" charset="-128"/>
        </a:defRPr>
      </a:lvl3pPr>
      <a:lvl4pPr algn="l" rtl="0" eaLnBrk="0" fontAlgn="base" hangingPunct="0">
        <a:spcBef>
          <a:spcPct val="0"/>
        </a:spcBef>
        <a:spcAft>
          <a:spcPct val="0"/>
        </a:spcAft>
        <a:defRPr kumimoji="1" sz="4000">
          <a:solidFill>
            <a:schemeClr val="tx2"/>
          </a:solidFill>
          <a:latin typeface="Helvetica" pitchFamily="1" charset="0"/>
          <a:ea typeface="Osaka" pitchFamily="1" charset="-128"/>
        </a:defRPr>
      </a:lvl4pPr>
      <a:lvl5pPr algn="l" rtl="0" eaLnBrk="0" fontAlgn="base" hangingPunct="0">
        <a:spcBef>
          <a:spcPct val="0"/>
        </a:spcBef>
        <a:spcAft>
          <a:spcPct val="0"/>
        </a:spcAft>
        <a:defRPr kumimoji="1" sz="4000">
          <a:solidFill>
            <a:schemeClr val="tx2"/>
          </a:solidFill>
          <a:latin typeface="Helvetica" pitchFamily="1" charset="0"/>
          <a:ea typeface="Osaka" pitchFamily="1" charset="-128"/>
        </a:defRPr>
      </a:lvl5pPr>
      <a:lvl6pPr marL="457200" algn="l" rtl="0" fontAlgn="base">
        <a:spcBef>
          <a:spcPct val="0"/>
        </a:spcBef>
        <a:spcAft>
          <a:spcPct val="0"/>
        </a:spcAft>
        <a:defRPr kumimoji="1" sz="4000">
          <a:solidFill>
            <a:schemeClr val="tx2"/>
          </a:solidFill>
          <a:latin typeface="Helvetica" pitchFamily="1" charset="0"/>
          <a:ea typeface="Osaka" pitchFamily="1" charset="-128"/>
        </a:defRPr>
      </a:lvl6pPr>
      <a:lvl7pPr marL="914400" algn="l" rtl="0" fontAlgn="base">
        <a:spcBef>
          <a:spcPct val="0"/>
        </a:spcBef>
        <a:spcAft>
          <a:spcPct val="0"/>
        </a:spcAft>
        <a:defRPr kumimoji="1" sz="4000">
          <a:solidFill>
            <a:schemeClr val="tx2"/>
          </a:solidFill>
          <a:latin typeface="Helvetica" pitchFamily="1" charset="0"/>
          <a:ea typeface="Osaka" pitchFamily="1" charset="-128"/>
        </a:defRPr>
      </a:lvl7pPr>
      <a:lvl8pPr marL="1371600" algn="l" rtl="0" fontAlgn="base">
        <a:spcBef>
          <a:spcPct val="0"/>
        </a:spcBef>
        <a:spcAft>
          <a:spcPct val="0"/>
        </a:spcAft>
        <a:defRPr kumimoji="1" sz="4000">
          <a:solidFill>
            <a:schemeClr val="tx2"/>
          </a:solidFill>
          <a:latin typeface="Helvetica" pitchFamily="1" charset="0"/>
          <a:ea typeface="Osaka" pitchFamily="1" charset="-128"/>
        </a:defRPr>
      </a:lvl8pPr>
      <a:lvl9pPr marL="1828800" algn="l" rtl="0" fontAlgn="base">
        <a:spcBef>
          <a:spcPct val="0"/>
        </a:spcBef>
        <a:spcAft>
          <a:spcPct val="0"/>
        </a:spcAft>
        <a:defRPr kumimoji="1" sz="4000">
          <a:solidFill>
            <a:schemeClr val="tx2"/>
          </a:solidFill>
          <a:latin typeface="Helvetica" pitchFamily="1" charset="0"/>
          <a:ea typeface="Osaka" pitchFamily="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anose="05000000000000000000"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anose="05000000000000000000" pitchFamily="2" charset="2"/>
        <a:buChar char="ü"/>
        <a:defRPr kumimoji="1" sz="2800">
          <a:solidFill>
            <a:schemeClr val="tx1"/>
          </a:solidFill>
          <a:latin typeface="+mn-lt"/>
          <a:ea typeface="+mn-ea"/>
        </a:defRPr>
      </a:lvl2pPr>
      <a:lvl3pPr marL="1371600" indent="-317500" algn="l" rtl="0" eaLnBrk="0" fontAlgn="base" hangingPunct="0">
        <a:spcBef>
          <a:spcPct val="20000"/>
        </a:spcBef>
        <a:spcAft>
          <a:spcPct val="0"/>
        </a:spcAft>
        <a:buClr>
          <a:schemeClr val="accent2"/>
        </a:buClr>
        <a:buFont typeface="Wingdings" panose="05000000000000000000" pitchFamily="2" charset="2"/>
        <a:buChar char="ü"/>
        <a:defRPr kumimoji="1" sz="2400">
          <a:solidFill>
            <a:schemeClr val="tx1"/>
          </a:solidFill>
          <a:latin typeface="+mn-lt"/>
          <a:ea typeface="+mn-ea"/>
        </a:defRPr>
      </a:lvl3pPr>
      <a:lvl4pPr marL="1844675" indent="-301625" algn="l" rtl="0" eaLnBrk="0" fontAlgn="base" hangingPunct="0">
        <a:spcBef>
          <a:spcPct val="20000"/>
        </a:spcBef>
        <a:spcAft>
          <a:spcPct val="0"/>
        </a:spcAft>
        <a:buClr>
          <a:schemeClr val="folHlink"/>
        </a:buClr>
        <a:buFont typeface="Wingdings" panose="05000000000000000000" pitchFamily="2" charset="2"/>
        <a:buChar char="ü"/>
        <a:defRPr kumimoji="1" sz="2000">
          <a:solidFill>
            <a:schemeClr val="tx1"/>
          </a:solidFill>
          <a:latin typeface="+mn-lt"/>
          <a:ea typeface="+mn-ea"/>
        </a:defRPr>
      </a:lvl4pPr>
      <a:lvl5pPr marL="2347913" indent="-295275" algn="l" rtl="0" eaLnBrk="0" fontAlgn="base" hangingPunct="0">
        <a:spcBef>
          <a:spcPct val="20000"/>
        </a:spcBef>
        <a:spcAft>
          <a:spcPct val="0"/>
        </a:spcAft>
        <a:buFont typeface="Wingdings" panose="05000000000000000000" pitchFamily="2" charset="2"/>
        <a:buChar char="ü"/>
        <a:defRPr kumimoji="1" sz="2000">
          <a:solidFill>
            <a:schemeClr val="tx1"/>
          </a:solidFill>
          <a:latin typeface="+mn-lt"/>
          <a:ea typeface="+mn-ea"/>
        </a:defRPr>
      </a:lvl5pPr>
      <a:lvl6pPr marL="2805113" indent="-295275" algn="l" rtl="0" fontAlgn="base">
        <a:spcBef>
          <a:spcPct val="20000"/>
        </a:spcBef>
        <a:spcAft>
          <a:spcPct val="0"/>
        </a:spcAft>
        <a:buFont typeface="Wingdings" pitchFamily="2"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2"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2"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2"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a:extLst>
              <a:ext uri="{FF2B5EF4-FFF2-40B4-BE49-F238E27FC236}">
                <a16:creationId xmlns:a16="http://schemas.microsoft.com/office/drawing/2014/main" id="{2180EEAA-6C82-C58F-123C-622F1E5533D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Text Placeholder 2">
            <a:extLst>
              <a:ext uri="{FF2B5EF4-FFF2-40B4-BE49-F238E27FC236}">
                <a16:creationId xmlns:a16="http://schemas.microsoft.com/office/drawing/2014/main" id="{6680D79A-2349-2075-CC9A-CB68BFFC55A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7375CC-6B6F-3369-8C59-46F0A35AB8A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effectLst/>
                <a:latin typeface="+mn-lt"/>
                <a:ea typeface="+mn-ea"/>
              </a:defRPr>
            </a:lvl1pPr>
          </a:lstStyle>
          <a:p>
            <a:pPr>
              <a:defRPr/>
            </a:pPr>
            <a:fld id="{08C4B6A2-F151-46DE-8D4C-EE1B9A20E9F7}" type="datetimeFigureOut">
              <a:rPr lang="en-US"/>
              <a:pPr>
                <a:defRPr/>
              </a:pPr>
              <a:t>7/20/2023</a:t>
            </a:fld>
            <a:endParaRPr lang="en-US"/>
          </a:p>
        </p:txBody>
      </p:sp>
      <p:sp>
        <p:nvSpPr>
          <p:cNvPr id="5" name="Footer Placeholder 4">
            <a:extLst>
              <a:ext uri="{FF2B5EF4-FFF2-40B4-BE49-F238E27FC236}">
                <a16:creationId xmlns:a16="http://schemas.microsoft.com/office/drawing/2014/main" id="{16EEFE51-EABE-015E-DA49-BEC9C7F07B8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effectLst/>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81B03F9-4AC1-9885-0637-E197E39819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ffectLst/>
                <a:latin typeface="Calibri" panose="020F0502020204030204" pitchFamily="34" charset="0"/>
              </a:defRPr>
            </a:lvl1pPr>
          </a:lstStyle>
          <a:p>
            <a:fld id="{AF326511-8FA4-4E77-883E-088739E708C7}" type="slidenum">
              <a:rPr lang="en-US" altLang="en-US"/>
              <a:pPr/>
              <a:t>‹#›</a:t>
            </a:fld>
            <a:endParaRPr lang="en-US" altLang="en-US"/>
          </a:p>
        </p:txBody>
      </p:sp>
    </p:spTree>
    <p:extLst>
      <p:ext uri="{BB962C8B-B14F-4D97-AF65-F5344CB8AC3E}">
        <p14:creationId xmlns:p14="http://schemas.microsoft.com/office/powerpoint/2010/main" val="113300472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7/20/2023</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266272372"/>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7/20/2023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075347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7/20/2023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9598167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03749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3.xml"/><Relationship Id="rId1" Type="http://schemas.openxmlformats.org/officeDocument/2006/relationships/slideLayout" Target="../slideLayouts/slideLayout152.xml"/><Relationship Id="rId4" Type="http://schemas.openxmlformats.org/officeDocument/2006/relationships/image" Target="../media/image8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5.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7.xml"/></Relationships>
</file>

<file path=ppt/slides/_rels/slide107.xml.rels><?xml version="1.0" encoding="UTF-8" standalone="yes"?>
<Relationships xmlns="http://schemas.openxmlformats.org/package/2006/relationships"><Relationship Id="rId3" Type="http://schemas.openxmlformats.org/officeDocument/2006/relationships/hyperlink" Target="https://www.esv.org/Rom.%208%3A15%E2%80%9316/" TargetMode="External"/><Relationship Id="rId2" Type="http://schemas.openxmlformats.org/officeDocument/2006/relationships/hyperlink" Target="https://www.esv.org/Rom.%208%3A9%E2%80%9314/" TargetMode="External"/><Relationship Id="rId1" Type="http://schemas.openxmlformats.org/officeDocument/2006/relationships/slideLayout" Target="../slideLayouts/slideLayout137.xml"/><Relationship Id="rId6" Type="http://schemas.openxmlformats.org/officeDocument/2006/relationships/hyperlink" Target="https://www.esv.org/Romans%208%3A23%E2%80%9325/" TargetMode="External"/><Relationship Id="rId5" Type="http://schemas.openxmlformats.org/officeDocument/2006/relationships/hyperlink" Target="https://www.esv.org/Rom.%208%3A17/" TargetMode="External"/><Relationship Id="rId4" Type="http://schemas.openxmlformats.org/officeDocument/2006/relationships/hyperlink" Target="https://www.esv.org/Romans%208%3A17/" TargetMode="External"/></Relationships>
</file>

<file path=ppt/slides/_rels/slide108.xml.rels><?xml version="1.0" encoding="UTF-8" standalone="yes"?>
<Relationships xmlns="http://schemas.openxmlformats.org/package/2006/relationships"><Relationship Id="rId2" Type="http://schemas.openxmlformats.org/officeDocument/2006/relationships/hyperlink" Target="https://ref.ly/logosres/whtsdctrndptn?ref=Page.p+5&amp;off=53080" TargetMode="External"/><Relationship Id="rId1" Type="http://schemas.openxmlformats.org/officeDocument/2006/relationships/slideLayout" Target="../slideLayouts/slideLayout137.xml"/></Relationships>
</file>

<file path=ppt/slides/_rels/slide10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5.xml"/><Relationship Id="rId1" Type="http://schemas.openxmlformats.org/officeDocument/2006/relationships/slideLayout" Target="../slideLayouts/slideLayout15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147.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15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7.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7.xml"/></Relationships>
</file>

<file path=ppt/slides/_rels/slide1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xml"/><Relationship Id="rId1" Type="http://schemas.openxmlformats.org/officeDocument/2006/relationships/slideLayout" Target="../slideLayouts/slideLayout82.xml"/><Relationship Id="rId5" Type="http://schemas.openxmlformats.org/officeDocument/2006/relationships/slide" Target="slide101.xml"/><Relationship Id="rId4" Type="http://schemas.openxmlformats.org/officeDocument/2006/relationships/slide" Target="slide6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jpe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audio" Target="../media/audio3.wav"/><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jpe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jpe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jpe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42.xml"/><Relationship Id="rId5" Type="http://schemas.openxmlformats.org/officeDocument/2006/relationships/image" Target="../media/image46.gif"/><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jpeg"/><Relationship Id="rId5" Type="http://schemas.openxmlformats.org/officeDocument/2006/relationships/audio" Target="../media/audio1.wav"/><Relationship Id="rId4"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hyperlink" Target="https://biblia.com/reference/1Co15.50-57" TargetMode="External"/><Relationship Id="rId13" Type="http://schemas.openxmlformats.org/officeDocument/2006/relationships/hyperlink" Target="https://biblia.com/reference/Col1.28" TargetMode="External"/><Relationship Id="rId18" Type="http://schemas.openxmlformats.org/officeDocument/2006/relationships/hyperlink" Target="https://biblia.com/reference/Eph1.13" TargetMode="External"/><Relationship Id="rId3" Type="http://schemas.openxmlformats.org/officeDocument/2006/relationships/hyperlink" Target="https://biblia.com/api/plugins/embeddedpreview?resourceName=LLS:DICTOPAULLET2ND&amp;layout=minimal&amp;historybuttons=false&amp;navigationbox=false&amp;sharebutton=false" TargetMode="External"/><Relationship Id="rId7" Type="http://schemas.openxmlformats.org/officeDocument/2006/relationships/hyperlink" Target="https://biblia.com/reference/Ro8.23" TargetMode="External"/><Relationship Id="rId12" Type="http://schemas.openxmlformats.org/officeDocument/2006/relationships/hyperlink" Target="https://biblia.com/reference/Eph1.7" TargetMode="External"/><Relationship Id="rId17" Type="http://schemas.openxmlformats.org/officeDocument/2006/relationships/hyperlink" Target="https://biblia.com/reference/1Co7.23" TargetMode="External"/><Relationship Id="rId2" Type="http://schemas.openxmlformats.org/officeDocument/2006/relationships/hyperlink" Target="https://biblia.com/reference/1Ti2.5-6" TargetMode="External"/><Relationship Id="rId16" Type="http://schemas.openxmlformats.org/officeDocument/2006/relationships/hyperlink" Target="https://biblia.com/reference/1Co6.20" TargetMode="External"/><Relationship Id="rId1" Type="http://schemas.openxmlformats.org/officeDocument/2006/relationships/slideLayout" Target="../slideLayouts/slideLayout137.xml"/><Relationship Id="rId6" Type="http://schemas.openxmlformats.org/officeDocument/2006/relationships/hyperlink" Target="https://biblia.com/reference/Eph4.30" TargetMode="External"/><Relationship Id="rId11" Type="http://schemas.openxmlformats.org/officeDocument/2006/relationships/hyperlink" Target="https://biblia.com/reference/Col1.14" TargetMode="External"/><Relationship Id="rId5" Type="http://schemas.openxmlformats.org/officeDocument/2006/relationships/hyperlink" Target="https://biblia.com/reference/2Ti2.25-26" TargetMode="External"/><Relationship Id="rId15" Type="http://schemas.openxmlformats.org/officeDocument/2006/relationships/hyperlink" Target="https://biblia.com/reference/Ga5.1-5" TargetMode="External"/><Relationship Id="rId10" Type="http://schemas.openxmlformats.org/officeDocument/2006/relationships/hyperlink" Target="https://biblia.com/reference/Ro3.24" TargetMode="External"/><Relationship Id="rId4" Type="http://schemas.openxmlformats.org/officeDocument/2006/relationships/hyperlink" Target="https://biblia.com/reference/Mk10.45" TargetMode="External"/><Relationship Id="rId9" Type="http://schemas.openxmlformats.org/officeDocument/2006/relationships/hyperlink" Target="https://biblia.com/reference/Eph1.14" TargetMode="External"/><Relationship Id="rId14" Type="http://schemas.openxmlformats.org/officeDocument/2006/relationships/hyperlink" Target="https://biblia.com/reference/Ga4.8-9" TargetMode="External"/></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73.gif"/><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75.gif"/><Relationship Id="rId5" Type="http://schemas.openxmlformats.org/officeDocument/2006/relationships/image" Target="../media/image74.jpeg"/><Relationship Id="rId4" Type="http://schemas.openxmlformats.org/officeDocument/2006/relationships/audio" Target="../media/audio4.wav"/></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52.xml"/><Relationship Id="rId4" Type="http://schemas.openxmlformats.org/officeDocument/2006/relationships/image" Target="../media/image77.gif"/></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152.xml"/></Relationships>
</file>

<file path=ppt/slides/_rels/slide8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3.xml"/><Relationship Id="rId1" Type="http://schemas.openxmlformats.org/officeDocument/2006/relationships/slideLayout" Target="../slideLayouts/slideLayout121.xml"/><Relationship Id="rId6" Type="http://schemas.openxmlformats.org/officeDocument/2006/relationships/image" Target="../media/image81.jpeg"/><Relationship Id="rId5" Type="http://schemas.openxmlformats.org/officeDocument/2006/relationships/image" Target="../media/image80.gif"/><Relationship Id="rId4" Type="http://schemas.openxmlformats.org/officeDocument/2006/relationships/image" Target="../media/image79.jpeg"/></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jpeg"/><Relationship Id="rId5" Type="http://schemas.openxmlformats.org/officeDocument/2006/relationships/audio" Target="../media/audio1.wav"/><Relationship Id="rId4" Type="http://schemas.openxmlformats.org/officeDocument/2006/relationships/notesSlide" Target="../notesSlides/notesSlide76.xml"/></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78.xml"/><Relationship Id="rId1" Type="http://schemas.openxmlformats.org/officeDocument/2006/relationships/slideLayout" Target="../slideLayouts/slideLayout153.xml"/><Relationship Id="rId4" Type="http://schemas.openxmlformats.org/officeDocument/2006/relationships/image" Target="../media/image83.gif"/></Relationships>
</file>

<file path=ppt/slides/_rels/slide9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9.xml"/><Relationship Id="rId1" Type="http://schemas.openxmlformats.org/officeDocument/2006/relationships/slideLayout" Target="../slideLayouts/slideLayout152.xml"/><Relationship Id="rId4" Type="http://schemas.openxmlformats.org/officeDocument/2006/relationships/image" Target="../media/image84.w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7.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2.xml"/></Relationships>
</file>

<file path=ppt/slides/_rels/slide9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1.xml"/><Relationship Id="rId1" Type="http://schemas.openxmlformats.org/officeDocument/2006/relationships/slideLayout" Target="../slideLayouts/slideLayout152.xml"/><Relationship Id="rId4" Type="http://schemas.openxmlformats.org/officeDocument/2006/relationships/image" Target="../media/image86.jpeg"/></Relationships>
</file>

<file path=ppt/slides/_rels/slide9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2.xml"/><Relationship Id="rId1" Type="http://schemas.openxmlformats.org/officeDocument/2006/relationships/slideLayout" Target="../slideLayouts/slideLayout152.xml"/><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cup, coffee, food, beverage&#10;&#10;Description automatically generated">
            <a:extLst>
              <a:ext uri="{FF2B5EF4-FFF2-40B4-BE49-F238E27FC236}">
                <a16:creationId xmlns:a16="http://schemas.microsoft.com/office/drawing/2014/main" id="{91BC5572-FC33-4C1C-8DEE-C2CF75A7564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370693" y="1087120"/>
            <a:ext cx="9440034" cy="2648381"/>
          </a:xfrm>
        </p:spPr>
        <p:txBody>
          <a:bodyPr>
            <a:normAutofit/>
          </a:bodyPr>
          <a:lstStyle/>
          <a:p>
            <a:r>
              <a:rPr lang="en-US" sz="6600" dirty="0"/>
              <a:t>God Has Set Human Value</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1370693" y="3910649"/>
            <a:ext cx="9440034" cy="1397951"/>
          </a:xfrm>
        </p:spPr>
        <p:txBody>
          <a:bodyPr>
            <a:normAutofit/>
          </a:bodyPr>
          <a:lstStyle/>
          <a:p>
            <a:r>
              <a:rPr lang="en-US" sz="2800" dirty="0"/>
              <a:t>By David L. Burris</a:t>
            </a:r>
          </a:p>
        </p:txBody>
      </p:sp>
    </p:spTree>
    <p:extLst>
      <p:ext uri="{BB962C8B-B14F-4D97-AF65-F5344CB8AC3E}">
        <p14:creationId xmlns:p14="http://schemas.microsoft.com/office/powerpoint/2010/main" val="6337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path" presetSubtype="0" accel="50000" decel="50000" fill="hold" grpId="0" nodeType="clickEffect">
                                  <p:stCondLst>
                                    <p:cond delay="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1026">
            <a:extLst>
              <a:ext uri="{FF2B5EF4-FFF2-40B4-BE49-F238E27FC236}">
                <a16:creationId xmlns:a16="http://schemas.microsoft.com/office/drawing/2014/main" id="{FFB7430E-6557-7645-C70A-B4E82EFFB4C4}"/>
              </a:ext>
            </a:extLst>
          </p:cNvPr>
          <p:cNvSpPr>
            <a:spLocks noGrp="1" noChangeArrowheads="1"/>
          </p:cNvSpPr>
          <p:nvPr>
            <p:ph type="title"/>
          </p:nvPr>
        </p:nvSpPr>
        <p:spPr>
          <a:xfrm>
            <a:off x="2927350" y="1916113"/>
            <a:ext cx="7391400" cy="2120900"/>
          </a:xfrm>
        </p:spPr>
        <p:txBody>
          <a:bodyPr/>
          <a:lstStyle/>
          <a:p>
            <a:pPr eaLnBrk="1" hangingPunct="1"/>
            <a:r>
              <a:rPr lang="es-MX" altLang="en-US"/>
              <a:t>ABOUT</a:t>
            </a:r>
            <a:br>
              <a:rPr lang="es-MX" altLang="en-US"/>
            </a:br>
            <a:br>
              <a:rPr lang="es-MX" altLang="en-US"/>
            </a:br>
            <a:r>
              <a:rPr lang="es-MX" altLang="en-US"/>
              <a:t>MONEY</a:t>
            </a:r>
          </a:p>
        </p:txBody>
      </p:sp>
    </p:spTree>
  </p:cSld>
  <p:clrMapOvr>
    <a:masterClrMapping/>
  </p:clrMapOvr>
  <p:transition spd="med">
    <p:push dir="r"/>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43490" name="Rectangle 2">
            <a:extLst>
              <a:ext uri="{FF2B5EF4-FFF2-40B4-BE49-F238E27FC236}">
                <a16:creationId xmlns:a16="http://schemas.microsoft.com/office/drawing/2014/main" id="{EDB12928-242E-B212-947B-B7616E7026FC}"/>
              </a:ext>
            </a:extLst>
          </p:cNvPr>
          <p:cNvSpPr>
            <a:spLocks noGrp="1" noChangeArrowheads="1"/>
          </p:cNvSpPr>
          <p:nvPr>
            <p:ph type="title"/>
          </p:nvPr>
        </p:nvSpPr>
        <p:spPr>
          <a:xfrm>
            <a:off x="1524000" y="5257800"/>
            <a:ext cx="9144000" cy="1600200"/>
          </a:xfrm>
        </p:spPr>
        <p:txBody>
          <a:bodyPr/>
          <a:lstStyle/>
          <a:p>
            <a:pPr eaLnBrk="1" hangingPunct="1">
              <a:defRPr/>
            </a:pPr>
            <a:r>
              <a:rPr lang="en-US" sz="2400" b="1">
                <a:solidFill>
                  <a:srgbClr val="FF66FF"/>
                </a:solidFill>
                <a:effectLst>
                  <a:outerShdw blurRad="38100" dist="38100" dir="2700000" algn="tl">
                    <a:srgbClr val="C0C0C0"/>
                  </a:outerShdw>
                </a:effectLst>
              </a:rPr>
              <a:t>“I pray you leave my name alone,   and call not yourselves Lutherans,  but Christians.  I have not been crucified for anyone.  How then,  does it befit me,  a miserable bag of dust and ashes,  to give my name to the children of God?  Cease my dear friends,  to cling to these party names and distinctions:  away with all;  and let us call ourselves only Christians.”</a:t>
            </a:r>
            <a:br>
              <a:rPr lang="en-US" sz="2400" b="1">
                <a:solidFill>
                  <a:srgbClr val="FF66FF"/>
                </a:solidFill>
                <a:effectLst>
                  <a:outerShdw blurRad="38100" dist="38100" dir="2700000" algn="tl">
                    <a:srgbClr val="C0C0C0"/>
                  </a:outerShdw>
                </a:effectLst>
              </a:rPr>
            </a:br>
            <a:endParaRPr lang="en-US"/>
          </a:p>
        </p:txBody>
      </p:sp>
      <p:sp>
        <p:nvSpPr>
          <p:cNvPr id="4543491" name="WordArt 3">
            <a:extLst>
              <a:ext uri="{FF2B5EF4-FFF2-40B4-BE49-F238E27FC236}">
                <a16:creationId xmlns:a16="http://schemas.microsoft.com/office/drawing/2014/main" id="{43DB557F-0A1C-0F5A-0100-99765E551869}"/>
              </a:ext>
            </a:extLst>
          </p:cNvPr>
          <p:cNvSpPr>
            <a:spLocks noChangeArrowheads="1" noChangeShapeType="1" noTextEdit="1"/>
          </p:cNvSpPr>
          <p:nvPr/>
        </p:nvSpPr>
        <p:spPr bwMode="auto">
          <a:xfrm>
            <a:off x="2590800" y="228600"/>
            <a:ext cx="70866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cs typeface="Arial" panose="020B0604020202020204" pitchFamily="34" charset="0"/>
              </a:rPr>
              <a:t>FIRST PROTESTANT &amp; EARLY MARTIN LUTHER: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43491"/>
                                        </p:tgtEl>
                                        <p:attrNameLst>
                                          <p:attrName>style.visibility</p:attrName>
                                        </p:attrNameLst>
                                      </p:cBhvr>
                                      <p:to>
                                        <p:strVal val="visible"/>
                                      </p:to>
                                    </p:set>
                                    <p:animEffect transition="in" filter="wipe(left)">
                                      <p:cBhvr>
                                        <p:cTn id="7" dur="500"/>
                                        <p:tgtEl>
                                          <p:spTgt spid="4543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lt">
                                    <p:tmPct val="100000"/>
                                  </p:iterate>
                                  <p:childTnLst>
                                    <p:set>
                                      <p:cBhvr>
                                        <p:cTn id="11" dur="1" fill="hold">
                                          <p:stCondLst>
                                            <p:cond delay="0"/>
                                          </p:stCondLst>
                                        </p:cTn>
                                        <p:tgtEl>
                                          <p:spTgt spid="4543490"/>
                                        </p:tgtEl>
                                        <p:attrNameLst>
                                          <p:attrName>style.visibility</p:attrName>
                                        </p:attrNameLst>
                                      </p:cBhvr>
                                      <p:to>
                                        <p:strVal val="visible"/>
                                      </p:to>
                                    </p:set>
                                    <p:anim calcmode="lin" valueType="num">
                                      <p:cBhvr>
                                        <p:cTn id="12" dur="75" fill="hold"/>
                                        <p:tgtEl>
                                          <p:spTgt spid="4543490"/>
                                        </p:tgtEl>
                                        <p:attrNameLst>
                                          <p:attrName>ppt_w</p:attrName>
                                        </p:attrNameLst>
                                      </p:cBhvr>
                                      <p:tavLst>
                                        <p:tav tm="0">
                                          <p:val>
                                            <p:fltVal val="0"/>
                                          </p:val>
                                        </p:tav>
                                        <p:tav tm="100000">
                                          <p:val>
                                            <p:strVal val="#ppt_w"/>
                                          </p:val>
                                        </p:tav>
                                      </p:tavLst>
                                    </p:anim>
                                    <p:anim calcmode="lin" valueType="num">
                                      <p:cBhvr>
                                        <p:cTn id="13" dur="75" fill="hold"/>
                                        <p:tgtEl>
                                          <p:spTgt spid="4543490"/>
                                        </p:tgtEl>
                                        <p:attrNameLst>
                                          <p:attrName>ppt_h</p:attrName>
                                        </p:attrNameLst>
                                      </p:cBhvr>
                                      <p:tavLst>
                                        <p:tav tm="0">
                                          <p:val>
                                            <p:fltVal val="0"/>
                                          </p:val>
                                        </p:tav>
                                        <p:tav tm="100000">
                                          <p:val>
                                            <p:strVal val="#ppt_h"/>
                                          </p:val>
                                        </p:tav>
                                      </p:tavLst>
                                    </p:anim>
                                    <p:anim calcmode="lin" valueType="num">
                                      <p:cBhvr>
                                        <p:cTn id="14" dur="75" fill="hold"/>
                                        <p:tgtEl>
                                          <p:spTgt spid="4543490"/>
                                        </p:tgtEl>
                                        <p:attrNameLst>
                                          <p:attrName>ppt_x</p:attrName>
                                        </p:attrNameLst>
                                      </p:cBhvr>
                                      <p:tavLst>
                                        <p:tav tm="0">
                                          <p:val>
                                            <p:fltVal val="0.5"/>
                                          </p:val>
                                        </p:tav>
                                        <p:tav tm="100000">
                                          <p:val>
                                            <p:strVal val="#ppt_x"/>
                                          </p:val>
                                        </p:tav>
                                      </p:tavLst>
                                    </p:anim>
                                    <p:anim calcmode="lin" valueType="num">
                                      <p:cBhvr>
                                        <p:cTn id="15" dur="75" fill="hold"/>
                                        <p:tgtEl>
                                          <p:spTgt spid="454349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349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973124" y="2827090"/>
            <a:ext cx="10192624" cy="185497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Adopted into God’s family</a:t>
            </a:r>
          </a:p>
        </p:txBody>
      </p:sp>
    </p:spTree>
    <p:extLst>
      <p:ext uri="{BB962C8B-B14F-4D97-AF65-F5344CB8AC3E}">
        <p14:creationId xmlns:p14="http://schemas.microsoft.com/office/powerpoint/2010/main" val="31816629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81B377-69AC-A3F4-0025-CB7D5447C682}"/>
              </a:ext>
            </a:extLst>
          </p:cNvPr>
          <p:cNvSpPr txBox="1"/>
          <p:nvPr/>
        </p:nvSpPr>
        <p:spPr>
          <a:xfrm>
            <a:off x="142613" y="226502"/>
            <a:ext cx="11870422" cy="6740307"/>
          </a:xfrm>
          <a:prstGeom prst="rect">
            <a:avLst/>
          </a:prstGeom>
          <a:noFill/>
        </p:spPr>
        <p:txBody>
          <a:bodyPr wrap="square">
            <a:spAutoFit/>
          </a:bodyPr>
          <a:lstStyle/>
          <a:p>
            <a:pPr marL="0" marR="0"/>
            <a:r>
              <a:rPr lang="en-US" sz="2800" b="1" u="sng" dirty="0">
                <a:solidFill>
                  <a:srgbClr val="C00000"/>
                </a:solidFill>
                <a:effectLst/>
                <a:latin typeface="Baskerville Old Face" panose="02020602080505020303" pitchFamily="18" charset="0"/>
                <a:ea typeface="Times New Roman" panose="02020603050405020304" pitchFamily="18" charset="0"/>
                <a:cs typeface="Arial" panose="020B0604020202020204" pitchFamily="34" charset="0"/>
              </a:rPr>
              <a:t>Christian Relationship:  Not Title Or Brand Change But New Family Identification</a:t>
            </a:r>
            <a:endParaRPr lang="en-US" sz="2800" u="sng" dirty="0">
              <a:effectLst/>
              <a:latin typeface="Times New Roman" panose="02020603050405020304" pitchFamily="18" charset="0"/>
              <a:ea typeface="Times New Roman" panose="02020603050405020304" pitchFamily="18" charset="0"/>
            </a:endParaRPr>
          </a:p>
          <a:p>
            <a:pPr marL="0" marR="0"/>
            <a:r>
              <a:rPr lang="en-US" sz="1800" dirty="0">
                <a:effectLst/>
                <a:latin typeface="Baskerville Old Face" panose="02020602080505020303" pitchFamily="18" charset="0"/>
                <a:ea typeface="Times New Roman" panose="02020603050405020304" pitchFamily="18" charset="0"/>
                <a:cs typeface="Arial" panose="020B0604020202020204" pitchFamily="34" charset="0"/>
              </a:rPr>
              <a:t>"Whenever we read Bible stories we can't help but notice an important event that happens over and over again. People who have had a significant experience with God that transformed their life, more times than not they ended up with a name change. When Abram was called to leave his family &amp; become the father of a great nation, his name was changed from Abram to Abraham. When Jacob wrestled with the angel &amp; is blessed at the end of the battle, that blessing is signified in the change of his name from Jacob to Israel. When Simon confesses Christ on the mountain in Caesarea Philippi, his name is changed from Simon to Peter...</a:t>
            </a:r>
            <a:endParaRPr lang="en-US" sz="1600" dirty="0">
              <a:effectLst/>
              <a:latin typeface="Times New Roman" panose="02020603050405020304" pitchFamily="18" charset="0"/>
              <a:ea typeface="Times New Roman" panose="02020603050405020304" pitchFamily="18" charset="0"/>
            </a:endParaRPr>
          </a:p>
          <a:p>
            <a:pPr marL="0" marR="0"/>
            <a:r>
              <a:rPr lang="en-US" sz="1800" dirty="0">
                <a:effectLst/>
                <a:latin typeface="Baskerville Old Face" panose="02020602080505020303" pitchFamily="18" charset="0"/>
                <a:ea typeface="Times New Roman" panose="02020603050405020304" pitchFamily="18" charset="0"/>
                <a:cs typeface="Arial" panose="020B0604020202020204" pitchFamily="34" charset="0"/>
              </a:rPr>
              <a:t>That is why it is significant that one of the first things that happens when Daniel and his friends are taken into exile in Babylon is that their names change. Each one of their original names has a significant connection to God. Daniel means "God judges." But when Daniel and his friends are renamed, all the references to God are lost.</a:t>
            </a:r>
            <a:endParaRPr lang="en-US" sz="1600" dirty="0">
              <a:effectLst/>
              <a:latin typeface="Times New Roman" panose="02020603050405020304" pitchFamily="18" charset="0"/>
              <a:ea typeface="Times New Roman" panose="02020603050405020304" pitchFamily="18" charset="0"/>
            </a:endParaRPr>
          </a:p>
          <a:p>
            <a:pPr marL="0" marR="0"/>
            <a:r>
              <a:rPr lang="en-US" sz="1800" u="sng" dirty="0">
                <a:effectLst/>
                <a:latin typeface="Baskerville Old Face" panose="02020602080505020303" pitchFamily="18" charset="0"/>
                <a:ea typeface="Times New Roman" panose="02020603050405020304" pitchFamily="18" charset="0"/>
                <a:cs typeface="Arial" panose="020B0604020202020204" pitchFamily="34" charset="0"/>
              </a:rPr>
              <a:t>It should be interesting for us as believers to pay attention to how the world would name you. To those who would see you as the end product of evolution, you are simply the next step in the process -- a conglomeration of proteins and water and carbon. To Madison Avenue we are consumers, targets to be separated from our money. To politicians we are voter groups who have significant key issues or points of interest, or agendas.</a:t>
            </a:r>
            <a:endParaRPr lang="en-US" sz="1600" dirty="0">
              <a:effectLst/>
              <a:latin typeface="Times New Roman" panose="02020603050405020304" pitchFamily="18" charset="0"/>
              <a:ea typeface="Times New Roman" panose="02020603050405020304" pitchFamily="18" charset="0"/>
            </a:endParaRPr>
          </a:p>
          <a:p>
            <a:pPr marL="0" marR="0"/>
            <a:r>
              <a:rPr lang="en-US" sz="1800" b="1" dirty="0">
                <a:effectLst/>
                <a:latin typeface="Baskerville Old Face" panose="02020602080505020303" pitchFamily="18" charset="0"/>
                <a:ea typeface="Times New Roman" panose="02020603050405020304" pitchFamily="18" charset="0"/>
                <a:cs typeface="Arial" panose="020B0604020202020204" pitchFamily="34" charset="0"/>
              </a:rPr>
              <a:t>That is why it is so significant for us to remember who we are in Jesus Christ. We are indeed, rejected by the world but chosen by Jesus (1</a:t>
            </a:r>
            <a:r>
              <a:rPr lang="en-US" sz="1800" b="1" baseline="30000" dirty="0">
                <a:effectLst/>
                <a:latin typeface="Baskerville Old Face" panose="02020602080505020303" pitchFamily="18" charset="0"/>
                <a:ea typeface="Times New Roman" panose="02020603050405020304" pitchFamily="18" charset="0"/>
                <a:cs typeface="Arial" panose="020B0604020202020204" pitchFamily="34" charset="0"/>
              </a:rPr>
              <a:t>st</a:t>
            </a:r>
            <a:r>
              <a:rPr lang="en-US" sz="1800" b="1" dirty="0">
                <a:effectLst/>
                <a:latin typeface="Baskerville Old Face" panose="02020602080505020303" pitchFamily="18" charset="0"/>
                <a:ea typeface="Times New Roman" panose="02020603050405020304" pitchFamily="18" charset="0"/>
                <a:cs typeface="Arial" panose="020B0604020202020204" pitchFamily="34" charset="0"/>
              </a:rPr>
              <a:t> Peter 2:4). We must understand who we are because what we do comes directly out of who we believe ourselves to be. If you believe your life is not worth anything, then you will make choices that reflect that lack of value. If you believe that you are created in the image of God and are called according to His purposes, then your behavior will reflect that basic belief.</a:t>
            </a:r>
            <a:endParaRPr lang="en-US" sz="1600" dirty="0">
              <a:effectLst/>
              <a:latin typeface="Times New Roman" panose="02020603050405020304" pitchFamily="18" charset="0"/>
              <a:ea typeface="Times New Roman" panose="02020603050405020304" pitchFamily="18" charset="0"/>
            </a:endParaRPr>
          </a:p>
          <a:p>
            <a:pPr marL="0" marR="0"/>
            <a:r>
              <a:rPr lang="en-US" sz="2000" dirty="0">
                <a:effectLst/>
                <a:latin typeface="Baskerville Old Face" panose="02020602080505020303" pitchFamily="18" charset="0"/>
                <a:ea typeface="Times New Roman" panose="02020603050405020304" pitchFamily="18" charset="0"/>
                <a:cs typeface="Arial" panose="020B0604020202020204" pitchFamily="34" charset="0"/>
              </a:rPr>
              <a:t>Many of us complain about </a:t>
            </a:r>
            <a:r>
              <a:rPr lang="en-US" sz="2000" b="1" dirty="0">
                <a:effectLst/>
                <a:latin typeface="Baskerville Old Face" panose="02020602080505020303" pitchFamily="18" charset="0"/>
                <a:ea typeface="Times New Roman" panose="02020603050405020304" pitchFamily="18" charset="0"/>
                <a:cs typeface="Arial" panose="020B0604020202020204" pitchFamily="34" charset="0"/>
              </a:rPr>
              <a:t>living in a world where we are called numbers</a:t>
            </a:r>
            <a:r>
              <a:rPr lang="en-US" sz="2000" dirty="0">
                <a:effectLst/>
                <a:latin typeface="Baskerville Old Face" panose="02020602080505020303" pitchFamily="18" charset="0"/>
                <a:ea typeface="Times New Roman" panose="02020603050405020304" pitchFamily="18" charset="0"/>
                <a:cs typeface="Arial" panose="020B0604020202020204" pitchFamily="34" charset="0"/>
              </a:rPr>
              <a:t>. [Or a workplace nickname of physical or behavioral caricature.] It’s more than just a rude way to be addressed by corporations. It is a basic loss of humanity. The Gospel is good news because it restores our broken relationship to God, and in doing so restores our humanity. Today as you pray, confirm within you the name that He has given you, and that you will then live in the freedom of knowing who you are. Then you simply will not respond to a world that calls you by a wrong name."   </a:t>
            </a:r>
            <a:r>
              <a:rPr lang="en-US" sz="1600" i="1" dirty="0">
                <a:effectLst/>
                <a:latin typeface="Baskerville Old Face" panose="02020602080505020303" pitchFamily="18" charset="0"/>
                <a:ea typeface="Times New Roman" panose="02020603050405020304" pitchFamily="18" charset="0"/>
                <a:cs typeface="Arial" panose="020B0604020202020204" pitchFamily="34" charset="0"/>
              </a:rPr>
              <a:t>- Michael </a:t>
            </a:r>
            <a:r>
              <a:rPr lang="en-US" sz="1600" i="1" dirty="0" err="1">
                <a:effectLst/>
                <a:latin typeface="Baskerville Old Face" panose="02020602080505020303" pitchFamily="18" charset="0"/>
                <a:ea typeface="Times New Roman" panose="02020603050405020304" pitchFamily="18" charset="0"/>
                <a:cs typeface="Arial" panose="020B0604020202020204" pitchFamily="34" charset="0"/>
              </a:rPr>
              <a:t>Duduit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07604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02308-4ADD-E43D-3D88-C490EF1667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92279"/>
            <a:ext cx="12192000" cy="6950279"/>
          </a:xfrm>
          <a:prstGeom prst="rect">
            <a:avLst/>
          </a:prstGeom>
          <a:noFill/>
        </p:spPr>
      </p:pic>
    </p:spTree>
    <p:extLst>
      <p:ext uri="{BB962C8B-B14F-4D97-AF65-F5344CB8AC3E}">
        <p14:creationId xmlns:p14="http://schemas.microsoft.com/office/powerpoint/2010/main" val="1702315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188AEE-8B0A-E19E-AAA1-D69532F66279}"/>
              </a:ext>
            </a:extLst>
          </p:cNvPr>
          <p:cNvSpPr txBox="1"/>
          <p:nvPr/>
        </p:nvSpPr>
        <p:spPr>
          <a:xfrm>
            <a:off x="687898" y="604007"/>
            <a:ext cx="10863742" cy="5607241"/>
          </a:xfrm>
          <a:prstGeom prst="rect">
            <a:avLst/>
          </a:prstGeom>
          <a:noFill/>
        </p:spPr>
        <p:txBody>
          <a:bodyPr wrap="square">
            <a:spAutoFit/>
          </a:bodyPr>
          <a:lstStyle/>
          <a:p>
            <a:pPr marL="0" marR="0">
              <a:lnSpc>
                <a:spcPct val="107000"/>
              </a:lnSpc>
              <a:spcBef>
                <a:spcPts val="0"/>
              </a:spcBef>
              <a:spcAft>
                <a:spcPts val="80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We’re Called Children. </a:t>
            </a:r>
            <a:r>
              <a:rPr lang="en-US" sz="2400" kern="1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This increasing currency of the term </a:t>
            </a:r>
            <a:r>
              <a:rPr lang="en-US" sz="2400" i="1" kern="1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brethren in the later apostolic age is intimately associated with the introduction of another name which came into use in the same period. Jesus frequently called the disciples his own brethren, and taught them, in praying to say, “Our Father, who art in heaven;” but the title, “children of God,” which grew out of the relation thus indicated, was not applied to them during this early period. It is not so applied in any of the gospels but John’s, and in this way only in two instances, where it is evident that he is using the phras</a:t>
            </a:r>
            <a:r>
              <a:rPr lang="en-US" sz="2400" i="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e</a:t>
            </a:r>
            <a:r>
              <a:rPr lang="en-US" sz="2400" i="1" kern="1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ology of the time in which he writes rather than of the period of which he writes. This appellation, as a cotemporaneous and current title, is found only in the Epistles, being brought then into use after the disciples had obtained more exalted conceptions of the many blessed privileges &amp; high honors which God had conferred upon them. It extorted an admiring comment from John, in his old age: “Behold, what manner of love the Father bestowed upon us, that we should be called the sons of God!” – J. W. McGarvey</a:t>
            </a: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89702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REDEEMED BY THE CROSS</a:t>
            </a:r>
          </a:p>
        </p:txBody>
      </p:sp>
      <p:sp>
        <p:nvSpPr>
          <p:cNvPr id="3" name="Cloud Callout 2"/>
          <p:cNvSpPr/>
          <p:nvPr/>
        </p:nvSpPr>
        <p:spPr>
          <a:xfrm>
            <a:off x="4588778" y="587228"/>
            <a:ext cx="2955024" cy="2214695"/>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outerShdw blurRad="38100" dist="38100" dir="2700000" algn="tl">
                    <a:srgbClr val="000000">
                      <a:alpha val="43137"/>
                    </a:srgbClr>
                  </a:outerShdw>
                </a:effectLst>
                <a:latin typeface="Mistral" panose="03090702030407020403" pitchFamily="66" charset="0"/>
              </a:rPr>
              <a:t>ADOPTED?!</a:t>
            </a:r>
            <a:endParaRPr kumimoji="0" lang="en-US"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stral" panose="03090702030407020403" pitchFamily="66" charset="0"/>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RANSOMED</a:t>
            </a:r>
            <a:r>
              <a:rPr kumimoji="0" lang="en-US" sz="3200" b="1" i="1"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&amp; RESCUED</a:t>
            </a:r>
            <a:endPar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03D03-D10C-6EF8-994F-5020067768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p:spPr>
      </p:pic>
    </p:spTree>
    <p:extLst>
      <p:ext uri="{BB962C8B-B14F-4D97-AF65-F5344CB8AC3E}">
        <p14:creationId xmlns:p14="http://schemas.microsoft.com/office/powerpoint/2010/main" val="1733470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a:extLst>
              <a:ext uri="{FF2B5EF4-FFF2-40B4-BE49-F238E27FC236}">
                <a16:creationId xmlns:a16="http://schemas.microsoft.com/office/drawing/2014/main" id="{F812F7DF-B79A-AD96-52BC-9787BEF9A812}"/>
              </a:ext>
            </a:extLst>
          </p:cNvPr>
          <p:cNvSpPr txBox="1"/>
          <p:nvPr/>
        </p:nvSpPr>
        <p:spPr>
          <a:xfrm>
            <a:off x="58723" y="0"/>
            <a:ext cx="11912367" cy="134158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8000" b="1" u="sng" kern="100" dirty="0">
                <a:ln w="6731" cap="flat" cmpd="sng" algn="ctr">
                  <a:solidFill>
                    <a:srgbClr val="FFFFFF"/>
                  </a:solidFill>
                  <a:prstDash val="solid"/>
                  <a:round/>
                </a:ln>
                <a:solidFill>
                  <a:srgbClr val="C00000"/>
                </a:solidFill>
                <a:effectLst>
                  <a:outerShdw dist="38100" dir="2700000" algn="bl">
                    <a:schemeClr val="accent5"/>
                  </a:outerShdw>
                </a:effectLst>
                <a:latin typeface="Bernard MT Condensed" panose="02050806060905020404" pitchFamily="18" charset="0"/>
                <a:ea typeface="Calibri" panose="020F0502020204030204" pitchFamily="34" charset="0"/>
                <a:cs typeface="Times New Roman" panose="02020603050405020304" pitchFamily="18" charset="0"/>
              </a:rPr>
              <a:t>FROM </a:t>
            </a:r>
            <a:r>
              <a:rPr lang="en-US" sz="8000" b="1" i="1" u="sng" kern="100" dirty="0">
                <a:ln w="6731" cap="flat" cmpd="sng" algn="ctr">
                  <a:solidFill>
                    <a:srgbClr val="FFFFFF"/>
                  </a:solidFill>
                  <a:prstDash val="solid"/>
                  <a:round/>
                </a:ln>
                <a:solidFill>
                  <a:srgbClr val="C00000"/>
                </a:solidFill>
                <a:effectLst>
                  <a:outerShdw dist="38100" dir="2700000" algn="bl">
                    <a:schemeClr val="accent5"/>
                  </a:outerShdw>
                </a:effectLst>
                <a:latin typeface="Bernard MT Condensed" panose="02050806060905020404" pitchFamily="18" charset="0"/>
                <a:ea typeface="Calibri" panose="020F0502020204030204" pitchFamily="34" charset="0"/>
                <a:cs typeface="Times New Roman" panose="02020603050405020304" pitchFamily="18" charset="0"/>
              </a:rPr>
              <a:t>TABLETALK MAGAZINE:</a:t>
            </a:r>
            <a:endParaRPr lang="en-US" sz="8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3EDA0F-E08C-92DF-421A-5F84C125868A}"/>
              </a:ext>
            </a:extLst>
          </p:cNvPr>
          <p:cNvSpPr txBox="1"/>
          <p:nvPr/>
        </p:nvSpPr>
        <p:spPr>
          <a:xfrm>
            <a:off x="562062" y="1535185"/>
            <a:ext cx="11031522" cy="5039393"/>
          </a:xfrm>
          <a:prstGeom prst="rect">
            <a:avLst/>
          </a:prstGeom>
          <a:noFill/>
        </p:spPr>
        <p:txBody>
          <a:bodyPr wrap="square">
            <a:spAutoFit/>
          </a:bodyPr>
          <a:lstStyle/>
          <a:p>
            <a:pPr marL="0" marR="0">
              <a:lnSpc>
                <a:spcPct val="107000"/>
              </a:lnSpc>
              <a:spcBef>
                <a:spcPts val="0"/>
              </a:spcBef>
              <a:spcAft>
                <a:spcPts val="800"/>
              </a:spcAft>
            </a:pPr>
            <a:r>
              <a:rPr lang="en-US" sz="3600" u="sng" kern="0" cap="all" spc="75" dirty="0">
                <a:solidFill>
                  <a:schemeClr val="bg1"/>
                </a:solidFill>
                <a:effectLst/>
                <a:latin typeface="Colonna MT" panose="04020805060202030203" pitchFamily="82" charset="0"/>
                <a:ea typeface="Times New Roman" panose="02020603050405020304" pitchFamily="18" charset="0"/>
                <a:cs typeface="Times New Roman" panose="02020603050405020304" pitchFamily="18" charset="0"/>
              </a:rPr>
              <a:t>THE PAULINE VIEW OF ADOPTION: ROMANS 8:14–17</a:t>
            </a:r>
            <a:endParaRPr lang="en-US" sz="36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The grace of adoption was afforded to slaves of sin to make them co-heirs with Christ. For Paul to declare that those who were once slaves to sin were adopted was a very influential message. The slave metaphor was personal to many people. Furthermore, when a person was adopted, a change in commitment was expected. It was the norm to carry the name, estate &amp; religious rites of the adoptive family. </a:t>
            </a:r>
            <a:r>
              <a:rPr lang="en-US" sz="1800" b="1"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It was     a new lineage.</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The notion that they had been brought into  the </a:t>
            </a:r>
            <a:r>
              <a:rPr lang="en-US" sz="1800" i="1"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household of God</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through adoption was transformative. They were not simply freed slaves who were often considered only slightly better than slaves who were still in bondage. Even a manumitted slave who amassed wealth still faced class restrictions. So, </a:t>
            </a:r>
            <a:r>
              <a:rPr lang="en-US" sz="1800" b="1"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when Paul states that the Christians weren’t simply freed but adopted, they understood that they had received greater privileges.</a:t>
            </a:r>
            <a:endParaRPr lang="en-US" sz="11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What are some of the privileges of being adopted by God? Those who possess the Spirit of adoption have the Spirit of Christ and are no longer slaves to sin (</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Romans 8:9–14</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Though slaves in the ancient world had much to fear, especially when they served a harsh master, believers could cry “Abba! Father!” (</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Romans 8:15–16</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In </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Romans 8:17</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Paul indicates that those adopted are “children” (Greek </a:t>
            </a:r>
            <a:r>
              <a:rPr lang="en-US" sz="1800" i="1" kern="0" dirty="0" err="1">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tekna</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While believers are not shielded from present sufferings, those who suffer with Christ will also share in His glory (</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Romans 8:17</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Hence, Paul speaks in </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Romans 8:23–25</a:t>
            </a:r>
            <a:r>
              <a:rPr lang="en-US" sz="1800" kern="0" dirty="0">
                <a:solidFill>
                  <a:srgbClr val="FFFF00"/>
                </a:solidFill>
                <a:effectLst/>
                <a:latin typeface="Colonna MT" panose="04020805060202030203" pitchFamily="82" charset="0"/>
                <a:ea typeface="Times New Roman" panose="02020603050405020304" pitchFamily="18" charset="0"/>
                <a:cs typeface="Times New Roman" panose="02020603050405020304" pitchFamily="18" charset="0"/>
              </a:rPr>
              <a:t> about a future aspect of adoption, namely, the redemption of our bodies at the future resurrection. </a:t>
            </a:r>
            <a:endParaRPr lang="en-US" sz="11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539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anim calcmode="lin" valueType="num">
                                      <p:cBhvr>
                                        <p:cTn id="18"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FC0B3F-2A9F-4051-6BF7-900654A6440B}"/>
              </a:ext>
            </a:extLst>
          </p:cNvPr>
          <p:cNvSpPr txBox="1"/>
          <p:nvPr/>
        </p:nvSpPr>
        <p:spPr>
          <a:xfrm>
            <a:off x="268448" y="268448"/>
            <a:ext cx="11669086" cy="6422143"/>
          </a:xfrm>
          <a:prstGeom prst="rect">
            <a:avLst/>
          </a:prstGeom>
          <a:noFill/>
        </p:spPr>
        <p:txBody>
          <a:bodyPr wrap="square">
            <a:spAutoFit/>
          </a:bodyPr>
          <a:lstStyle/>
          <a:p>
            <a:pPr marL="0" marR="0">
              <a:lnSpc>
                <a:spcPct val="107000"/>
              </a:lnSpc>
              <a:spcBef>
                <a:spcPts val="1800"/>
              </a:spcBef>
              <a:spcAft>
                <a:spcPts val="0"/>
              </a:spcAft>
            </a:pPr>
            <a:r>
              <a:rPr lang="en-US" sz="1400" b="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1. The doctrine of adoption attributes the initiative for the relationship between God &amp; fallen humanity to God</a:t>
            </a:r>
            <a:endParaRPr lang="en-US" sz="14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28600" marR="228600" algn="just">
              <a:lnSpc>
                <a:spcPct val="107000"/>
              </a:lnSpc>
              <a:spcBef>
                <a:spcPts val="900"/>
              </a:spcBef>
              <a:spcAft>
                <a:spcPts val="0"/>
              </a:spcAft>
            </a:pPr>
            <a:r>
              <a:rPr lang="en-US" sz="1200" b="1" kern="0" dirty="0">
                <a:solidFill>
                  <a:srgbClr val="FFFF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But to all who did receive him, who believed in his name, he gave the right to become children of God, who were born, not of blood nor of the will of the flesh nor of the will of man, but of God. (John 1:12–13)</a:t>
            </a:r>
            <a:r>
              <a:rPr lang="en-US" sz="1200" b="1" kern="1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228600" marR="228600" algn="just">
              <a:lnSpc>
                <a:spcPct val="107000"/>
              </a:lnSpc>
              <a:spcBef>
                <a:spcPts val="900"/>
              </a:spcBef>
              <a:spcAft>
                <a:spcPts val="0"/>
              </a:spcAft>
            </a:pPr>
            <a:r>
              <a:rPr lang="en-US" sz="1200"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As Russell Moore puts it, “adoption is a past tense verb,” and that is as true in spiritual adoption as it is in family adoption on earth; you were adopted, you are a son or a daughter of the Father, now and forever. </a:t>
            </a:r>
            <a:endParaRPr lang="en-US" sz="12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00"/>
              </a:spcBef>
              <a:spcAft>
                <a:spcPts val="0"/>
              </a:spcAft>
            </a:pPr>
            <a:r>
              <a:rPr lang="en-US" sz="1400" b="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2. The doctrine of adoption acknowledges that we are part of a greater family</a:t>
            </a:r>
            <a:endParaRPr lang="en-US" sz="14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28600" marR="228600" algn="just">
              <a:lnSpc>
                <a:spcPct val="107000"/>
              </a:lnSpc>
              <a:spcBef>
                <a:spcPts val="900"/>
              </a:spcBef>
              <a:spcAft>
                <a:spcPts val="0"/>
              </a:spcAft>
            </a:pPr>
            <a:r>
              <a:rPr lang="en-US" sz="1200" b="1" kern="0" dirty="0">
                <a:solidFill>
                  <a:srgbClr val="FFFF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One body, and one Spirit, even as ye are called in one hope of your calling. (Ephesians 4:4 KJV)</a:t>
            </a:r>
            <a:endParaRPr lang="en-US" sz="1200" b="1" kern="1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200"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Because all holy doctrine is connected, adoption connects us to the one, holy, timeless body of Christ. No longer can we think of ourselves in a private Christianity or ever believe again that our faith is just “a personal matter.” Rather, we are adopted into a true, organic family of God with all rights as fellow heirs with Christ. The terms “brothers,” “sisters,” “fathers,” and “mothers” in the faith are not just cute colloquial ways of addressing each other in the closing line of our letters. They are not some “clubby” insider terms of a closed society. Such filial terms are emotionally rich, unassailably real, and overflowing with deep theological, biblical, and even “blood-redeemed” meaning. [These terms] acknowledge our purchase from sin and our adoption in one common holy family.</a:t>
            </a:r>
            <a:endParaRPr lang="en-US" sz="12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200" b="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a:t>
            </a:r>
            <a:r>
              <a:rPr lang="en-US" sz="1400" b="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The doctrine of adoption means that we, the Father’s children, have </a:t>
            </a:r>
            <a:r>
              <a:rPr lang="en-US" sz="1400" b="1" i="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life together</a:t>
            </a:r>
            <a:r>
              <a:rPr lang="en-US" sz="1400" b="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a:t>
            </a:r>
            <a:endParaRPr lang="en-US" sz="14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It is critical, therefore, to see in this passage that there is one body of Christ, not two or three, or more. There is one. There is one Spirit who baptizes us all into that body.</a:t>
            </a:r>
          </a:p>
          <a:p>
            <a:pPr marL="0" marR="0" indent="228600" algn="just">
              <a:lnSpc>
                <a:spcPct val="107000"/>
              </a:lnSpc>
              <a:spcBef>
                <a:spcPts val="0"/>
              </a:spcBef>
              <a:spcAft>
                <a:spcPts val="0"/>
              </a:spcAft>
            </a:pPr>
            <a:r>
              <a:rPr lang="en-US" sz="1200"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There is one hope of our calling, and that is the hope to eternal life through Jesus Christ our Lord.</a:t>
            </a:r>
            <a:endParaRPr lang="en-US" sz="12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a:t>
            </a:r>
            <a:endParaRPr lang="en-US" sz="12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The doctrine of adoption tells us that we are part of a family. We are not only part of a visible family, but also an invisible family that includes those family members in Christ who have gone before us. The church militant—those of us still moving on in Christ on earth—and the church triumphant—those who have gone from this life into the very presence of Christ—are all one family as well. We are truly a “communion of saints.” As A. A. Hodge wrote, </a:t>
            </a:r>
            <a:r>
              <a:rPr lang="en-US" sz="1200" i="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“Adoption presents the new creature in his new relations.” </a:t>
            </a:r>
            <a:endParaRPr lang="en-US" sz="12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00"/>
              </a:spcBef>
              <a:spcAft>
                <a:spcPts val="0"/>
              </a:spcAft>
            </a:pPr>
            <a:r>
              <a:rPr lang="en-US" sz="1400" b="1"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3. The holy doctrine of adoption attests to the biblical fact that there are two classes of mankind: those who have been adopted and those who have not</a:t>
            </a:r>
            <a:endParaRPr lang="en-US" sz="14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200" u="sng" kern="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All of God’s children were adopted into His family. The world is filled with those who are His by adoption into His family and those who are not. There can be no in-between place. You are a child of God through faith in Christ or you are not a child of God. The doctrine of adoption clearly teaches that we cannot be Christians when we are born. God has no naturally born children. We must be born again, as our Lord taught Nicodemus in the third chapter of John’s gospel, in order to be a child of God.</a:t>
            </a:r>
          </a:p>
          <a:p>
            <a:pPr marL="0" marR="0" indent="228600" algn="just">
              <a:lnSpc>
                <a:spcPct val="107000"/>
              </a:lnSpc>
              <a:spcBef>
                <a:spcPts val="900"/>
              </a:spcBef>
              <a:spcAft>
                <a:spcPts val="0"/>
              </a:spcAft>
            </a:pPr>
            <a:endParaRPr lang="en-US" sz="8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Milton, M. A. (2012). </a:t>
            </a:r>
            <a:r>
              <a:rPr lang="en-US" sz="1600" i="1" u="sng"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What Is the Doctrine of Adoption?</a:t>
            </a:r>
            <a:r>
              <a:rPr lang="en-US" sz="16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 M. Lucas, Ed.) (pp. 5–39). Phillipsburg, NJ: P&amp;R Publishing.</a:t>
            </a:r>
          </a:p>
        </p:txBody>
      </p:sp>
    </p:spTree>
    <p:extLst>
      <p:ext uri="{BB962C8B-B14F-4D97-AF65-F5344CB8AC3E}">
        <p14:creationId xmlns:p14="http://schemas.microsoft.com/office/powerpoint/2010/main" val="37801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4">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4">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4">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4">
                                            <p:txEl>
                                              <p:pRg st="6" end="6"/>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4">
                                            <p:txEl>
                                              <p:pRg st="7" end="7"/>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4">
                                            <p:txEl>
                                              <p:pRg st="8" end="8"/>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4">
                                            <p:txEl>
                                              <p:pRg st="9" end="9"/>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4">
                                            <p:txEl>
                                              <p:pRg st="10" end="10"/>
                                            </p:txEl>
                                          </p:spTgt>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4">
                                            <p:txEl>
                                              <p:pRg st="11" end="11"/>
                                            </p:txEl>
                                          </p:spTgt>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4">
                                            <p:txEl>
                                              <p:pRg st="12" end="1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2882" name="Rectangle 2">
            <a:extLst>
              <a:ext uri="{FF2B5EF4-FFF2-40B4-BE49-F238E27FC236}">
                <a16:creationId xmlns:a16="http://schemas.microsoft.com/office/drawing/2014/main" id="{A036AFD7-C8D2-314E-F4E7-C3B9C43080E5}"/>
              </a:ext>
            </a:extLst>
          </p:cNvPr>
          <p:cNvSpPr>
            <a:spLocks noGrp="1" noChangeArrowheads="1"/>
          </p:cNvSpPr>
          <p:nvPr>
            <p:ph type="ctrTitle"/>
          </p:nvPr>
        </p:nvSpPr>
        <p:spPr>
          <a:xfrm>
            <a:off x="2209800" y="457200"/>
            <a:ext cx="7772400" cy="5867400"/>
          </a:xfrm>
        </p:spPr>
        <p:txBody>
          <a:bodyPr/>
          <a:lstStyle/>
          <a:p>
            <a:pPr eaLnBrk="1" hangingPunct="1">
              <a:defRPr/>
            </a:pPr>
            <a:r>
              <a:rPr lang="en-US" sz="8800" dirty="0">
                <a:solidFill>
                  <a:srgbClr val="00FFFF"/>
                </a:solidFill>
                <a:effectLst>
                  <a:outerShdw blurRad="38100" dist="38100" dir="2700000" algn="tl">
                    <a:srgbClr val="000000"/>
                  </a:outerShdw>
                </a:effectLst>
                <a:ea typeface="+mj-ea"/>
              </a:rPr>
              <a:t>“We are shaped and fashioned by what we love.”</a:t>
            </a:r>
            <a:r>
              <a:rPr lang="en-US" dirty="0">
                <a:effectLst>
                  <a:outerShdw blurRad="38100" dist="38100" dir="2700000" algn="tl">
                    <a:srgbClr val="000000"/>
                  </a:outerShdw>
                </a:effectLst>
                <a:ea typeface="+mj-ea"/>
              </a:rPr>
              <a:t> </a:t>
            </a:r>
            <a:br>
              <a:rPr lang="en-US" dirty="0">
                <a:effectLst>
                  <a:outerShdw blurRad="38100" dist="38100" dir="2700000" algn="tl">
                    <a:srgbClr val="000000"/>
                  </a:outerShdw>
                </a:effectLst>
                <a:ea typeface="+mj-ea"/>
              </a:rPr>
            </a:br>
            <a:br>
              <a:rPr lang="en-US" sz="1400" dirty="0">
                <a:effectLst>
                  <a:outerShdw blurRad="38100" dist="38100" dir="2700000" algn="tl">
                    <a:srgbClr val="000000"/>
                  </a:outerShdw>
                </a:effectLst>
                <a:ea typeface="+mj-ea"/>
              </a:rPr>
            </a:br>
            <a:r>
              <a:rPr lang="en-US" sz="4000" dirty="0">
                <a:solidFill>
                  <a:srgbClr val="993366"/>
                </a:solidFill>
                <a:effectLst>
                  <a:outerShdw blurRad="38100" dist="38100" dir="2700000" algn="tl">
                    <a:srgbClr val="000000"/>
                  </a:outerShdw>
                </a:effectLst>
                <a:ea typeface="+mj-ea"/>
              </a:rPr>
              <a:t>- Johann Wolfgang Von Goethe</a:t>
            </a:r>
          </a:p>
        </p:txBody>
      </p:sp>
    </p:spTree>
    <p:extLst>
      <p:ext uri="{BB962C8B-B14F-4D97-AF65-F5344CB8AC3E}">
        <p14:creationId xmlns:p14="http://schemas.microsoft.com/office/powerpoint/2010/main" val="2242054401"/>
      </p:ext>
    </p:extLst>
  </p:cSld>
  <p:clrMapOvr>
    <a:masterClrMapping/>
  </p:clrMapOvr>
  <p:transition spd="slow" advTm="16000">
    <p:comb/>
    <p:sndAc>
      <p:stSnd>
        <p:snd r:embed="rId3" name="projctor.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a:extLst>
              <a:ext uri="{FF2B5EF4-FFF2-40B4-BE49-F238E27FC236}">
                <a16:creationId xmlns:a16="http://schemas.microsoft.com/office/drawing/2014/main" id="{2CDF758F-47B2-FCAB-6697-37CD3DA78630}"/>
              </a:ext>
            </a:extLst>
          </p:cNvPr>
          <p:cNvSpPr>
            <a:spLocks noGrp="1" noChangeArrowheads="1"/>
          </p:cNvSpPr>
          <p:nvPr>
            <p:ph type="title"/>
          </p:nvPr>
        </p:nvSpPr>
        <p:spPr>
          <a:xfrm>
            <a:off x="2971800" y="1524000"/>
            <a:ext cx="7391400" cy="3276600"/>
          </a:xfrm>
        </p:spPr>
        <p:txBody>
          <a:bodyPr/>
          <a:lstStyle/>
          <a:p>
            <a:pPr eaLnBrk="1" hangingPunct="1"/>
            <a:r>
              <a:rPr lang="es-MX" altLang="en-US"/>
              <a:t>WITH MONEY YOU CAN</a:t>
            </a:r>
            <a:br>
              <a:rPr lang="es-MX" altLang="en-US"/>
            </a:br>
            <a:br>
              <a:rPr lang="es-MX" altLang="en-US"/>
            </a:br>
            <a:r>
              <a:rPr lang="es-MX" altLang="en-US"/>
              <a:t>BUY A HOUSE,</a:t>
            </a:r>
            <a:br>
              <a:rPr lang="es-MX" altLang="en-US"/>
            </a:br>
            <a:br>
              <a:rPr lang="es-MX" altLang="en-US"/>
            </a:br>
            <a:r>
              <a:rPr lang="es-MX" altLang="en-US"/>
              <a:t>BUT NOT A HOME.</a:t>
            </a:r>
          </a:p>
        </p:txBody>
      </p:sp>
    </p:spTree>
  </p:cSld>
  <p:clrMapOvr>
    <a:masterClrMapping/>
  </p:clrMapOvr>
  <p:transition spd="med">
    <p:push dir="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p:bgPr>
    </p:bg>
    <p:spTree>
      <p:nvGrpSpPr>
        <p:cNvPr id="1" name=""/>
        <p:cNvGrpSpPr/>
        <p:nvPr/>
      </p:nvGrpSpPr>
      <p:grpSpPr>
        <a:xfrm>
          <a:off x="0" y="0"/>
          <a:ext cx="0" cy="0"/>
          <a:chOff x="0" y="0"/>
          <a:chExt cx="0" cy="0"/>
        </a:xfrm>
      </p:grpSpPr>
      <p:sp>
        <p:nvSpPr>
          <p:cNvPr id="737283" name="Rectangle 3">
            <a:extLst>
              <a:ext uri="{FF2B5EF4-FFF2-40B4-BE49-F238E27FC236}">
                <a16:creationId xmlns:a16="http://schemas.microsoft.com/office/drawing/2014/main" id="{1E5563D9-E7D8-E94D-F457-72C79612B3A4}"/>
              </a:ext>
            </a:extLst>
          </p:cNvPr>
          <p:cNvSpPr>
            <a:spLocks noGrp="1" noChangeArrowheads="1"/>
          </p:cNvSpPr>
          <p:nvPr>
            <p:ph type="title"/>
          </p:nvPr>
        </p:nvSpPr>
        <p:spPr>
          <a:xfrm>
            <a:off x="1375794" y="4953000"/>
            <a:ext cx="9227890" cy="1600200"/>
          </a:xfrm>
        </p:spPr>
        <p:txBody>
          <a:bodyPr/>
          <a:lstStyle/>
          <a:p>
            <a:pPr eaLnBrk="1" hangingPunct="1"/>
            <a:r>
              <a:rPr lang="en-US" altLang="en-US" sz="8000" dirty="0">
                <a:solidFill>
                  <a:srgbClr val="FFFF00"/>
                </a:solidFill>
                <a:effectLst>
                  <a:outerShdw blurRad="38100" dist="38100" dir="2700000" algn="tl">
                    <a:srgbClr val="000000">
                      <a:alpha val="43137"/>
                    </a:srgbClr>
                  </a:outerShdw>
                </a:effectLst>
                <a:latin typeface="Voltage"/>
              </a:rPr>
              <a:t>CHURCH OF CHRIST</a:t>
            </a:r>
          </a:p>
        </p:txBody>
      </p:sp>
      <p:sp>
        <p:nvSpPr>
          <p:cNvPr id="737285" name="Comment 5">
            <a:extLst>
              <a:ext uri="{FF2B5EF4-FFF2-40B4-BE49-F238E27FC236}">
                <a16:creationId xmlns:a16="http://schemas.microsoft.com/office/drawing/2014/main" id="{1BDAB788-39AF-1DCF-51AF-7E51F48E5FB5}"/>
              </a:ext>
            </a:extLst>
          </p:cNvPr>
          <p:cNvSpPr>
            <a:spLocks noChangeArrowheads="1"/>
          </p:cNvSpPr>
          <p:nvPr/>
        </p:nvSpPr>
        <p:spPr bwMode="auto">
          <a:xfrm>
            <a:off x="1524000" y="-2286000"/>
            <a:ext cx="9144000" cy="21796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defRPr/>
            </a:pPr>
            <a:r>
              <a:rPr lang="en-US" sz="1600" b="1">
                <a:solidFill>
                  <a:srgbClr val="000000"/>
                </a:solidFill>
                <a:latin typeface="Arial" charset="0"/>
                <a:cs typeface="Arial" panose="020B0604020202020204" pitchFamily="34" charset="0"/>
              </a:rPr>
              <a:t>David Lee Burris:        Needed Return To The Concept Of Family Honor!</a:t>
            </a:r>
            <a:endParaRPr lang="en-US" sz="1600" b="1">
              <a:solidFill>
                <a:srgbClr val="000000"/>
              </a:solidFill>
              <a:effectLst>
                <a:outerShdw blurRad="38100" dist="38100" dir="2700000" algn="tl">
                  <a:srgbClr val="FFFFFF"/>
                </a:outerShdw>
              </a:effectLst>
              <a:latin typeface="Arial" charset="0"/>
              <a:cs typeface="Arial" panose="020B0604020202020204" pitchFamily="34" charset="0"/>
            </a:endParaRPr>
          </a:p>
          <a:p>
            <a:pPr algn="ctr" fontAlgn="base">
              <a:spcBef>
                <a:spcPct val="50000"/>
              </a:spcBef>
              <a:spcAft>
                <a:spcPct val="0"/>
              </a:spcAft>
              <a:defRPr/>
            </a:pPr>
            <a:r>
              <a:rPr lang="en-US" sz="1600" b="1">
                <a:solidFill>
                  <a:srgbClr val="000000"/>
                </a:solidFill>
                <a:effectLst>
                  <a:outerShdw blurRad="38100" dist="38100" dir="2700000" algn="tl">
                    <a:srgbClr val="FFFFFF"/>
                  </a:outerShdw>
                </a:effectLst>
                <a:latin typeface="Arial" charset="0"/>
                <a:cs typeface="Arial" panose="020B0604020202020204" pitchFamily="34" charset="0"/>
              </a:rPr>
              <a:t>Names Are The Way In Which We Identify Both People &amp; Organizations.  Name Recognition Can Illicit Humor, Horror, Or Honor.   Our Group Names Reflect On Us &amp; Us On The Group.  BOTH INDIVIDUALLY &amp; COLLECTIVELY GOD IS ENTRUSTING HIS REPUTATION WITH US.</a:t>
            </a:r>
          </a:p>
          <a:p>
            <a:pPr algn="ctr" fontAlgn="base">
              <a:spcBef>
                <a:spcPct val="50000"/>
              </a:spcBef>
              <a:spcAft>
                <a:spcPct val="0"/>
              </a:spcAft>
              <a:defRPr/>
            </a:pPr>
            <a:r>
              <a:rPr lang="en-US" sz="1600" b="1">
                <a:solidFill>
                  <a:srgbClr val="000000"/>
                </a:solidFill>
                <a:effectLst>
                  <a:outerShdw blurRad="38100" dist="38100" dir="2700000" algn="tl">
                    <a:srgbClr val="FFFFFF"/>
                  </a:outerShdw>
                </a:effectLst>
                <a:latin typeface="Arial" charset="0"/>
                <a:cs typeface="Arial" panose="020B0604020202020204" pitchFamily="34" charset="0"/>
              </a:rPr>
              <a:t>WHEN OUR LIVES CEASE TO SPEAK OUR REPUTATIONS ONLY EXTERIOR FORMALITIES.</a:t>
            </a:r>
          </a:p>
          <a:p>
            <a:pPr algn="ctr" fontAlgn="base">
              <a:spcBef>
                <a:spcPct val="50000"/>
              </a:spcBef>
              <a:spcAft>
                <a:spcPct val="0"/>
              </a:spcAft>
              <a:defRPr/>
            </a:pPr>
            <a:r>
              <a:rPr lang="en-US" sz="1600" b="1">
                <a:solidFill>
                  <a:srgbClr val="000000"/>
                </a:solidFill>
                <a:effectLst>
                  <a:outerShdw blurRad="38100" dist="38100" dir="2700000" algn="tl">
                    <a:srgbClr val="FFFFFF"/>
                  </a:outerShdw>
                </a:effectLst>
                <a:latin typeface="Arial" charset="0"/>
                <a:cs typeface="Arial" panose="020B0604020202020204" pitchFamily="34" charset="0"/>
              </a:rPr>
              <a:t>THEN WE BECOME INDISTINQUISHABLE AS THE PRISON CHAPLAIN CONVERTED TO THE CON AND THE MILITARY CHAPLAIN AVERSE OF THE FRONT AFRAID OF LOSING HIS LIFE  </a:t>
            </a:r>
          </a:p>
        </p:txBody>
      </p:sp>
      <p:sp>
        <p:nvSpPr>
          <p:cNvPr id="737286" name="WordArt 6">
            <a:extLst>
              <a:ext uri="{FF2B5EF4-FFF2-40B4-BE49-F238E27FC236}">
                <a16:creationId xmlns:a16="http://schemas.microsoft.com/office/drawing/2014/main" id="{6448ADA3-9618-4969-4F2B-EF3AE6482252}"/>
              </a:ext>
            </a:extLst>
          </p:cNvPr>
          <p:cNvSpPr>
            <a:spLocks noChangeArrowheads="1" noChangeShapeType="1" noTextEdit="1"/>
          </p:cNvSpPr>
          <p:nvPr/>
        </p:nvSpPr>
        <p:spPr bwMode="auto">
          <a:xfrm>
            <a:off x="1981200" y="685800"/>
            <a:ext cx="8153400" cy="1524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cs typeface="Arial" panose="020B0604020202020204" pitchFamily="34" charset="0"/>
              </a:rPr>
              <a:t>Living Up To The Family Name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37286"/>
                                        </p:tgtEl>
                                        <p:attrNameLst>
                                          <p:attrName>style.visibility</p:attrName>
                                        </p:attrNameLst>
                                      </p:cBhvr>
                                      <p:to>
                                        <p:strVal val="visible"/>
                                      </p:to>
                                    </p:set>
                                    <p:anim calcmode="lin" valueType="num">
                                      <p:cBhvr>
                                        <p:cTn id="7" dur="500" fill="hold"/>
                                        <p:tgtEl>
                                          <p:spTgt spid="737286"/>
                                        </p:tgtEl>
                                        <p:attrNameLst>
                                          <p:attrName>ppt_w</p:attrName>
                                        </p:attrNameLst>
                                      </p:cBhvr>
                                      <p:tavLst>
                                        <p:tav tm="0">
                                          <p:val>
                                            <p:fltVal val="0"/>
                                          </p:val>
                                        </p:tav>
                                        <p:tav tm="100000">
                                          <p:val>
                                            <p:strVal val="#ppt_w"/>
                                          </p:val>
                                        </p:tav>
                                      </p:tavLst>
                                    </p:anim>
                                    <p:anim calcmode="lin" valueType="num">
                                      <p:cBhvr>
                                        <p:cTn id="8" dur="500" fill="hold"/>
                                        <p:tgtEl>
                                          <p:spTgt spid="73728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737283">
                                            <p:txEl>
                                              <p:pRg st="0" end="0"/>
                                            </p:txEl>
                                          </p:spTgt>
                                        </p:tgtEl>
                                        <p:attrNameLst>
                                          <p:attrName>style.visibility</p:attrName>
                                        </p:attrNameLst>
                                      </p:cBhvr>
                                      <p:to>
                                        <p:strVal val="visible"/>
                                      </p:to>
                                    </p:set>
                                    <p:anim calcmode="lin" valueType="num">
                                      <p:cBhvr additive="base">
                                        <p:cTn id="13" dur="75" fill="hold"/>
                                        <p:tgtEl>
                                          <p:spTgt spid="737283">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73728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13090" name="Rectangle 2">
            <a:extLst>
              <a:ext uri="{FF2B5EF4-FFF2-40B4-BE49-F238E27FC236}">
                <a16:creationId xmlns:a16="http://schemas.microsoft.com/office/drawing/2014/main" id="{381809FA-6B14-5AA6-74E5-593BF4BBD1E0}"/>
              </a:ext>
            </a:extLst>
          </p:cNvPr>
          <p:cNvSpPr>
            <a:spLocks noChangeArrowheads="1"/>
          </p:cNvSpPr>
          <p:nvPr/>
        </p:nvSpPr>
        <p:spPr bwMode="auto">
          <a:xfrm>
            <a:off x="1524000" y="5029200"/>
            <a:ext cx="5334000" cy="381000"/>
          </a:xfrm>
          <a:prstGeom prst="rect">
            <a:avLst/>
          </a:prstGeom>
          <a:solidFill>
            <a:srgbClr val="78ABDA"/>
          </a:solidFill>
          <a:ln w="9525" algn="ctr">
            <a:noFill/>
            <a:miter lim="800000"/>
            <a:headEnd/>
            <a:tailEn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113091" name="Rectangle 3">
            <a:extLst>
              <a:ext uri="{FF2B5EF4-FFF2-40B4-BE49-F238E27FC236}">
                <a16:creationId xmlns:a16="http://schemas.microsoft.com/office/drawing/2014/main" id="{7CD449F0-93FC-A38C-4812-3F52B9517733}"/>
              </a:ext>
            </a:extLst>
          </p:cNvPr>
          <p:cNvSpPr>
            <a:spLocks noChangeArrowheads="1"/>
          </p:cNvSpPr>
          <p:nvPr/>
        </p:nvSpPr>
        <p:spPr bwMode="auto">
          <a:xfrm>
            <a:off x="1524000" y="4572000"/>
            <a:ext cx="6172200" cy="381000"/>
          </a:xfrm>
          <a:prstGeom prst="rect">
            <a:avLst/>
          </a:prstGeom>
          <a:solidFill>
            <a:srgbClr val="78ABDA"/>
          </a:solidFill>
          <a:ln w="9525" algn="ctr">
            <a:noFill/>
            <a:miter lim="800000"/>
            <a:headEnd/>
            <a:tailEn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113092" name="Rectangle 4">
            <a:extLst>
              <a:ext uri="{FF2B5EF4-FFF2-40B4-BE49-F238E27FC236}">
                <a16:creationId xmlns:a16="http://schemas.microsoft.com/office/drawing/2014/main" id="{532D1103-DF9A-B9C5-7174-14342C3CFF35}"/>
              </a:ext>
            </a:extLst>
          </p:cNvPr>
          <p:cNvSpPr>
            <a:spLocks noChangeArrowheads="1"/>
          </p:cNvSpPr>
          <p:nvPr/>
        </p:nvSpPr>
        <p:spPr bwMode="auto">
          <a:xfrm>
            <a:off x="1524000" y="4114800"/>
            <a:ext cx="5638800" cy="381000"/>
          </a:xfrm>
          <a:prstGeom prst="rect">
            <a:avLst/>
          </a:prstGeom>
          <a:solidFill>
            <a:srgbClr val="78ABDA"/>
          </a:solidFill>
          <a:ln w="9525" algn="ctr">
            <a:noFill/>
            <a:miter lim="800000"/>
            <a:headEnd/>
            <a:tailEn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103877" name="Rectangle 5">
            <a:extLst>
              <a:ext uri="{FF2B5EF4-FFF2-40B4-BE49-F238E27FC236}">
                <a16:creationId xmlns:a16="http://schemas.microsoft.com/office/drawing/2014/main" id="{45A14DEF-7EC8-CCBD-D521-BF5B46CE52F1}"/>
              </a:ext>
            </a:extLst>
          </p:cNvPr>
          <p:cNvSpPr>
            <a:spLocks noGrp="1" noChangeArrowheads="1"/>
          </p:cNvSpPr>
          <p:nvPr>
            <p:ph type="ctrTitle"/>
          </p:nvPr>
        </p:nvSpPr>
        <p:spPr>
          <a:xfrm>
            <a:off x="2667000" y="1216026"/>
            <a:ext cx="5410200" cy="2670175"/>
          </a:xfrm>
        </p:spPr>
        <p:txBody>
          <a:bodyPr anchor="t"/>
          <a:lstStyle/>
          <a:p>
            <a:pPr algn="l" eaLnBrk="1" hangingPunct="1"/>
            <a:r>
              <a:rPr lang="en-US" altLang="en-US" sz="4000" b="1"/>
              <a:t>We ARE Jesus Presenters</a:t>
            </a:r>
            <a:endParaRPr lang="en-US" altLang="en-US" sz="4000"/>
          </a:p>
        </p:txBody>
      </p:sp>
      <p:sp>
        <p:nvSpPr>
          <p:cNvPr id="1113094" name="Text Box 6">
            <a:extLst>
              <a:ext uri="{FF2B5EF4-FFF2-40B4-BE49-F238E27FC236}">
                <a16:creationId xmlns:a16="http://schemas.microsoft.com/office/drawing/2014/main" id="{785A1AF2-357F-964A-9D01-02A73F88773A}"/>
              </a:ext>
            </a:extLst>
          </p:cNvPr>
          <p:cNvSpPr txBox="1">
            <a:spLocks noChangeArrowheads="1"/>
          </p:cNvSpPr>
          <p:nvPr/>
        </p:nvSpPr>
        <p:spPr bwMode="auto">
          <a:xfrm>
            <a:off x="2438400" y="41148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50000"/>
              </a:spcBef>
              <a:spcAft>
                <a:spcPct val="0"/>
              </a:spcAft>
            </a:pPr>
            <a:r>
              <a:rPr lang="en-US" altLang="en-US" sz="2000">
                <a:solidFill>
                  <a:srgbClr val="FFFFFF"/>
                </a:solidFill>
                <a:latin typeface="Verdana" panose="020B0604030504040204" pitchFamily="34" charset="0"/>
                <a:sym typeface="Wingdings" panose="05000000000000000000" pitchFamily="2" charset="2"/>
              </a:rPr>
              <a:t></a:t>
            </a:r>
            <a:r>
              <a:rPr lang="en-US" altLang="en-US" sz="2000">
                <a:solidFill>
                  <a:srgbClr val="FFFFFF"/>
                </a:solidFill>
                <a:latin typeface="Verdana" panose="020B0604030504040204" pitchFamily="34" charset="0"/>
              </a:rPr>
              <a:t> Our “association” is the church</a:t>
            </a:r>
          </a:p>
        </p:txBody>
      </p:sp>
      <p:sp>
        <p:nvSpPr>
          <p:cNvPr id="1113095" name="Rectangle 7">
            <a:extLst>
              <a:ext uri="{FF2B5EF4-FFF2-40B4-BE49-F238E27FC236}">
                <a16:creationId xmlns:a16="http://schemas.microsoft.com/office/drawing/2014/main" id="{0EFD2D94-B9C3-6A56-358B-8815B37DC1B1}"/>
              </a:ext>
            </a:extLst>
          </p:cNvPr>
          <p:cNvSpPr>
            <a:spLocks noChangeArrowheads="1"/>
          </p:cNvSpPr>
          <p:nvPr/>
        </p:nvSpPr>
        <p:spPr bwMode="auto">
          <a:xfrm>
            <a:off x="2667000" y="1219201"/>
            <a:ext cx="5410200" cy="2670175"/>
          </a:xfrm>
          <a:prstGeom prst="rect">
            <a:avLst/>
          </a:prstGeom>
          <a:noFill/>
          <a:ln w="9525">
            <a:noFill/>
            <a:miter lim="800000"/>
            <a:headEnd/>
            <a:tailEnd/>
          </a:ln>
          <a:effectLst>
            <a:outerShdw dist="35921" dir="2700000" algn="ctr" rotWithShape="0">
              <a:srgbClr val="CCFF66"/>
            </a:outerShdw>
          </a:effectLst>
        </p:spPr>
        <p:txBody>
          <a:bodyPr/>
          <a:lstStyle/>
          <a:p>
            <a:pPr fontAlgn="base">
              <a:spcBef>
                <a:spcPct val="0"/>
              </a:spcBef>
              <a:spcAft>
                <a:spcPct val="0"/>
              </a:spcAft>
              <a:defRPr/>
            </a:pPr>
            <a:r>
              <a:rPr lang="en-US" sz="4000" b="1">
                <a:solidFill>
                  <a:srgbClr val="000000"/>
                </a:solidFill>
                <a:latin typeface="Times New Roman" pitchFamily="18" charset="0"/>
                <a:cs typeface="Arial" panose="020B0604020202020204" pitchFamily="34" charset="0"/>
              </a:rPr>
              <a:t>We ARE Jesus Presenters</a:t>
            </a:r>
            <a:r>
              <a:rPr lang="en-US" sz="4000">
                <a:solidFill>
                  <a:srgbClr val="000000"/>
                </a:solidFill>
                <a:latin typeface="Times New Roman" pitchFamily="18" charset="0"/>
                <a:cs typeface="Arial" panose="020B0604020202020204" pitchFamily="34" charset="0"/>
              </a:rPr>
              <a:t> and fortunately we              are not alone.</a:t>
            </a:r>
          </a:p>
        </p:txBody>
      </p:sp>
      <p:sp>
        <p:nvSpPr>
          <p:cNvPr id="1113096" name="Text Box 8">
            <a:extLst>
              <a:ext uri="{FF2B5EF4-FFF2-40B4-BE49-F238E27FC236}">
                <a16:creationId xmlns:a16="http://schemas.microsoft.com/office/drawing/2014/main" id="{7B9A1443-9F75-E46C-580B-00CA1C3AD788}"/>
              </a:ext>
            </a:extLst>
          </p:cNvPr>
          <p:cNvSpPr txBox="1">
            <a:spLocks noChangeArrowheads="1"/>
          </p:cNvSpPr>
          <p:nvPr/>
        </p:nvSpPr>
        <p:spPr bwMode="auto">
          <a:xfrm>
            <a:off x="2438400" y="4572000"/>
            <a:ext cx="594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50000"/>
              </a:spcBef>
              <a:spcAft>
                <a:spcPct val="0"/>
              </a:spcAft>
            </a:pPr>
            <a:r>
              <a:rPr lang="en-US" altLang="en-US" sz="2000">
                <a:solidFill>
                  <a:srgbClr val="FFFFFF"/>
                </a:solidFill>
                <a:latin typeface="Arial" panose="020B0604020202020204" pitchFamily="34" charset="0"/>
                <a:sym typeface="Wingdings" panose="05000000000000000000" pitchFamily="2" charset="2"/>
              </a:rPr>
              <a:t></a:t>
            </a:r>
            <a:r>
              <a:rPr lang="en-US" altLang="en-US" sz="2000">
                <a:solidFill>
                  <a:srgbClr val="FFFFFF"/>
                </a:solidFill>
                <a:latin typeface="Arial" panose="020B0604020202020204" pitchFamily="34" charset="0"/>
              </a:rPr>
              <a:t> </a:t>
            </a:r>
            <a:r>
              <a:rPr lang="en-US" altLang="en-US" sz="2000">
                <a:solidFill>
                  <a:srgbClr val="FFFFFF"/>
                </a:solidFill>
                <a:latin typeface="Verdana" panose="020B0604030504040204" pitchFamily="34" charset="0"/>
              </a:rPr>
              <a:t>Power of God’s Word works thru us</a:t>
            </a:r>
          </a:p>
        </p:txBody>
      </p:sp>
      <p:sp>
        <p:nvSpPr>
          <p:cNvPr id="1113097" name="Text Box 9">
            <a:extLst>
              <a:ext uri="{FF2B5EF4-FFF2-40B4-BE49-F238E27FC236}">
                <a16:creationId xmlns:a16="http://schemas.microsoft.com/office/drawing/2014/main" id="{0F7F0549-8DD1-0BC4-4124-1C513746D3DB}"/>
              </a:ext>
            </a:extLst>
          </p:cNvPr>
          <p:cNvSpPr txBox="1">
            <a:spLocks noChangeArrowheads="1"/>
          </p:cNvSpPr>
          <p:nvPr/>
        </p:nvSpPr>
        <p:spPr bwMode="auto">
          <a:xfrm>
            <a:off x="2438400" y="5013326"/>
            <a:ext cx="518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50000"/>
              </a:spcBef>
              <a:spcAft>
                <a:spcPct val="0"/>
              </a:spcAft>
            </a:pPr>
            <a:r>
              <a:rPr lang="en-US" altLang="en-US" sz="2000">
                <a:solidFill>
                  <a:srgbClr val="FFFFFF"/>
                </a:solidFill>
                <a:latin typeface="Arial" panose="020B0604020202020204" pitchFamily="34" charset="0"/>
                <a:sym typeface="Wingdings" panose="05000000000000000000" pitchFamily="2" charset="2"/>
              </a:rPr>
              <a:t></a:t>
            </a:r>
            <a:r>
              <a:rPr lang="en-US" altLang="en-US" sz="2000">
                <a:solidFill>
                  <a:srgbClr val="FFFFFF"/>
                </a:solidFill>
                <a:latin typeface="Arial" panose="020B0604020202020204" pitchFamily="34" charset="0"/>
              </a:rPr>
              <a:t> </a:t>
            </a:r>
            <a:r>
              <a:rPr lang="en-US" altLang="en-US" sz="2000">
                <a:solidFill>
                  <a:srgbClr val="FFFFFF"/>
                </a:solidFill>
                <a:latin typeface="Verdana" panose="020B0604030504040204" pitchFamily="34" charset="0"/>
              </a:rPr>
              <a:t>Holy Spirit comforts &amp; assists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30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130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11130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113096"/>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499"/>
                                          </p:stCondLst>
                                        </p:cTn>
                                        <p:tgtEl>
                                          <p:spTgt spid="111309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113097"/>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499"/>
                                          </p:stCondLst>
                                        </p:cTn>
                                        <p:tgtEl>
                                          <p:spTgt spid="1113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090" grpId="0" animBg="1"/>
      <p:bldP spid="1113091" grpId="0" animBg="1"/>
      <p:bldP spid="1113092" grpId="0" animBg="1"/>
      <p:bldP spid="1113094" grpId="0" autoUpdateAnimBg="0"/>
      <p:bldP spid="1113095" grpId="0" autoUpdateAnimBg="0"/>
      <p:bldP spid="1113096" grpId="0" autoUpdateAnimBg="0"/>
      <p:bldP spid="1113097"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402" name="Rectangle 2">
            <a:extLst>
              <a:ext uri="{FF2B5EF4-FFF2-40B4-BE49-F238E27FC236}">
                <a16:creationId xmlns:a16="http://schemas.microsoft.com/office/drawing/2014/main" id="{0AE8CA4E-CF2A-9DA7-FFB2-CA91C9A81BF8}"/>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EBF4666-851B-B6F0-05B4-D18302F7FEB9}"/>
              </a:ext>
            </a:extLst>
          </p:cNvPr>
          <p:cNvSpPr>
            <a:spLocks noGrp="1" noChangeArrowheads="1"/>
          </p:cNvSpPr>
          <p:nvPr>
            <p:ph type="title"/>
          </p:nvPr>
        </p:nvSpPr>
        <p:spPr>
          <a:xfrm>
            <a:off x="914400" y="617989"/>
            <a:ext cx="10363200" cy="1143000"/>
          </a:xfrm>
        </p:spPr>
        <p:txBody>
          <a:bodyPr/>
          <a:lstStyle/>
          <a:p>
            <a:pPr eaLnBrk="1" hangingPunct="1">
              <a:defRPr/>
            </a:pPr>
            <a:r>
              <a:rPr lang="en-US" sz="6000" b="1" dirty="0">
                <a:solidFill>
                  <a:srgbClr val="D7AC0F"/>
                </a:solidFill>
                <a:effectLst>
                  <a:outerShdw blurRad="38100" dist="38100" dir="2700000" algn="tl">
                    <a:srgbClr val="C0C0C0"/>
                  </a:outerShdw>
                </a:effectLst>
                <a:latin typeface="Comic Sans MS" pitchFamily="1" charset="0"/>
              </a:rPr>
              <a:t>A Great Truth</a:t>
            </a:r>
            <a:br>
              <a:rPr lang="en-US" sz="5400" b="1" dirty="0">
                <a:solidFill>
                  <a:srgbClr val="D7AC0F"/>
                </a:solidFill>
                <a:effectLst>
                  <a:outerShdw blurRad="38100" dist="38100" dir="2700000" algn="tl">
                    <a:srgbClr val="C0C0C0"/>
                  </a:outerShdw>
                </a:effectLst>
                <a:latin typeface="Comic Sans MS" pitchFamily="1" charset="0"/>
              </a:rPr>
            </a:br>
            <a:r>
              <a:rPr lang="en-US" sz="4800" b="1" i="1" dirty="0">
                <a:solidFill>
                  <a:srgbClr val="D7AC0F"/>
                </a:solidFill>
                <a:effectLst>
                  <a:outerShdw blurRad="38100" dist="38100" dir="2700000" algn="tl">
                    <a:srgbClr val="C0C0C0"/>
                  </a:outerShdw>
                </a:effectLst>
                <a:latin typeface="Comic Sans MS" pitchFamily="1" charset="0"/>
              </a:rPr>
              <a:t>Tom Wolfe</a:t>
            </a:r>
            <a:endParaRPr lang="en-US" sz="4800" b="1" dirty="0">
              <a:effectLst>
                <a:outerShdw blurRad="38100" dist="38100" dir="2700000" algn="tl">
                  <a:srgbClr val="C0C0C0"/>
                </a:outerShdw>
              </a:effectLst>
              <a:latin typeface="Comic Sans MS" pitchFamily="1" charset="0"/>
            </a:endParaRPr>
          </a:p>
        </p:txBody>
      </p:sp>
      <p:sp>
        <p:nvSpPr>
          <p:cNvPr id="6147" name="Rectangle 3">
            <a:extLst>
              <a:ext uri="{FF2B5EF4-FFF2-40B4-BE49-F238E27FC236}">
                <a16:creationId xmlns:a16="http://schemas.microsoft.com/office/drawing/2014/main" id="{9A5AA88A-78D7-15B6-959A-3884F2C3D41B}"/>
              </a:ext>
            </a:extLst>
          </p:cNvPr>
          <p:cNvSpPr>
            <a:spLocks noGrp="1" noChangeArrowheads="1"/>
          </p:cNvSpPr>
          <p:nvPr>
            <p:ph type="body" idx="1"/>
          </p:nvPr>
        </p:nvSpPr>
        <p:spPr>
          <a:xfrm>
            <a:off x="721453" y="2382472"/>
            <a:ext cx="10645630" cy="3713527"/>
          </a:xfrm>
        </p:spPr>
        <p:txBody>
          <a:bodyPr/>
          <a:lstStyle/>
          <a:p>
            <a:pPr marL="609600" indent="-609600" algn="ctr" eaLnBrk="1" hangingPunct="1">
              <a:buNone/>
              <a:defRPr/>
            </a:pPr>
            <a:r>
              <a:rPr lang="en-US" sz="4400" b="1" dirty="0">
                <a:solidFill>
                  <a:schemeClr val="bg1"/>
                </a:solidFill>
                <a:latin typeface="Comic Sans MS" pitchFamily="1" charset="0"/>
              </a:rPr>
              <a:t>There are only two reasons people  do not become Christians</a:t>
            </a:r>
            <a:endParaRPr lang="en-US" sz="4400" b="1" dirty="0">
              <a:solidFill>
                <a:schemeClr val="bg1"/>
              </a:solidFill>
              <a:effectLst>
                <a:outerShdw blurRad="38100" dist="38100" dir="2700000" algn="tl">
                  <a:srgbClr val="C0C0C0"/>
                </a:outerShdw>
              </a:effectLst>
              <a:latin typeface="Comic Sans MS" pitchFamily="1" charset="0"/>
            </a:endParaRPr>
          </a:p>
          <a:p>
            <a:pPr marL="990600" lvl="1" indent="-533400" eaLnBrk="1" hangingPunct="1">
              <a:buFontTx/>
              <a:buAutoNum type="arabicPeriod"/>
              <a:defRPr/>
            </a:pPr>
            <a:r>
              <a:rPr lang="en-US" sz="4800" b="1" dirty="0">
                <a:solidFill>
                  <a:srgbClr val="FFF4C8"/>
                </a:solidFill>
                <a:effectLst>
                  <a:outerShdw blurRad="38100" dist="38100" dir="2700000" algn="tl">
                    <a:srgbClr val="C0C0C0"/>
                  </a:outerShdw>
                </a:effectLst>
                <a:latin typeface="Comic Sans MS" pitchFamily="1" charset="0"/>
              </a:rPr>
              <a:t>They’ve never seen a Christian</a:t>
            </a:r>
          </a:p>
          <a:p>
            <a:pPr marL="990600" lvl="1" indent="-533400" eaLnBrk="1" hangingPunct="1">
              <a:buFontTx/>
              <a:buAutoNum type="arabicPeriod"/>
              <a:defRPr/>
            </a:pPr>
            <a:r>
              <a:rPr lang="en-US" sz="4800" b="1" dirty="0">
                <a:solidFill>
                  <a:srgbClr val="FFF4C8"/>
                </a:solidFill>
                <a:effectLst>
                  <a:outerShdw blurRad="38100" dist="38100" dir="2700000" algn="tl">
                    <a:srgbClr val="C0C0C0"/>
                  </a:outerShdw>
                </a:effectLst>
                <a:latin typeface="Comic Sans MS" pitchFamily="1" charset="0"/>
              </a:rPr>
              <a:t>They have seen a Christian</a:t>
            </a:r>
            <a:endParaRPr lang="en-US" sz="4800" b="1" dirty="0">
              <a:effectLst>
                <a:outerShdw blurRad="38100" dist="38100" dir="2700000" algn="tl">
                  <a:srgbClr val="C0C0C0"/>
                </a:outerShdw>
              </a:effectLst>
              <a:latin typeface="Comic Sans MS" pitchFamily="1" charset="0"/>
            </a:endParaRPr>
          </a:p>
        </p:txBody>
      </p:sp>
    </p:spTree>
    <p:extLst>
      <p:ext uri="{BB962C8B-B14F-4D97-AF65-F5344CB8AC3E}">
        <p14:creationId xmlns:p14="http://schemas.microsoft.com/office/powerpoint/2010/main" val="3771888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2"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761DB5-2E98-7B15-C227-CD934AB1B7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1000822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973124" y="3204594"/>
            <a:ext cx="10192624" cy="1477468"/>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Adopted into God’s family &amp; heavenly Heir</a:t>
            </a:r>
          </a:p>
        </p:txBody>
      </p:sp>
    </p:spTree>
    <p:extLst>
      <p:ext uri="{BB962C8B-B14F-4D97-AF65-F5344CB8AC3E}">
        <p14:creationId xmlns:p14="http://schemas.microsoft.com/office/powerpoint/2010/main" val="30835241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CF5B2-D5EB-C334-B01A-4692C45EA1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30" y="679508"/>
            <a:ext cx="10880521" cy="5553512"/>
          </a:xfrm>
          <a:prstGeom prst="rect">
            <a:avLst/>
          </a:prstGeom>
          <a:noFill/>
          <a:ln>
            <a:noFill/>
          </a:ln>
        </p:spPr>
      </p:pic>
    </p:spTree>
    <p:extLst>
      <p:ext uri="{BB962C8B-B14F-4D97-AF65-F5344CB8AC3E}">
        <p14:creationId xmlns:p14="http://schemas.microsoft.com/office/powerpoint/2010/main" val="16372901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2882" name="Rectangle 2">
            <a:extLst>
              <a:ext uri="{FF2B5EF4-FFF2-40B4-BE49-F238E27FC236}">
                <a16:creationId xmlns:a16="http://schemas.microsoft.com/office/drawing/2014/main" id="{A036AFD7-C8D2-314E-F4E7-C3B9C43080E5}"/>
              </a:ext>
            </a:extLst>
          </p:cNvPr>
          <p:cNvSpPr>
            <a:spLocks noGrp="1" noChangeArrowheads="1"/>
          </p:cNvSpPr>
          <p:nvPr>
            <p:ph type="ctrTitle"/>
          </p:nvPr>
        </p:nvSpPr>
        <p:spPr>
          <a:xfrm>
            <a:off x="2209800" y="457200"/>
            <a:ext cx="7772400" cy="5867400"/>
          </a:xfrm>
        </p:spPr>
        <p:txBody>
          <a:bodyPr/>
          <a:lstStyle/>
          <a:p>
            <a:pPr eaLnBrk="1" hangingPunct="1">
              <a:defRPr/>
            </a:pPr>
            <a:r>
              <a:rPr lang="en-US" sz="8800" dirty="0">
                <a:solidFill>
                  <a:srgbClr val="00FFFF"/>
                </a:solidFill>
                <a:effectLst>
                  <a:outerShdw blurRad="38100" dist="38100" dir="2700000" algn="tl">
                    <a:srgbClr val="000000"/>
                  </a:outerShdw>
                </a:effectLst>
                <a:ea typeface="+mj-ea"/>
              </a:rPr>
              <a:t>“We are shaped and fashioned by what we love.”</a:t>
            </a:r>
            <a:r>
              <a:rPr lang="en-US" dirty="0">
                <a:effectLst>
                  <a:outerShdw blurRad="38100" dist="38100" dir="2700000" algn="tl">
                    <a:srgbClr val="000000"/>
                  </a:outerShdw>
                </a:effectLst>
                <a:ea typeface="+mj-ea"/>
              </a:rPr>
              <a:t> </a:t>
            </a:r>
            <a:br>
              <a:rPr lang="en-US" dirty="0">
                <a:effectLst>
                  <a:outerShdw blurRad="38100" dist="38100" dir="2700000" algn="tl">
                    <a:srgbClr val="000000"/>
                  </a:outerShdw>
                </a:effectLst>
                <a:ea typeface="+mj-ea"/>
              </a:rPr>
            </a:br>
            <a:br>
              <a:rPr lang="en-US" sz="1400" dirty="0">
                <a:effectLst>
                  <a:outerShdw blurRad="38100" dist="38100" dir="2700000" algn="tl">
                    <a:srgbClr val="000000"/>
                  </a:outerShdw>
                </a:effectLst>
                <a:ea typeface="+mj-ea"/>
              </a:rPr>
            </a:br>
            <a:r>
              <a:rPr lang="en-US" sz="4000" dirty="0">
                <a:solidFill>
                  <a:srgbClr val="993366"/>
                </a:solidFill>
                <a:effectLst>
                  <a:outerShdw blurRad="38100" dist="38100" dir="2700000" algn="tl">
                    <a:srgbClr val="000000"/>
                  </a:outerShdw>
                </a:effectLst>
                <a:ea typeface="+mj-ea"/>
              </a:rPr>
              <a:t>- Johann Wolfgang Von Goethe</a:t>
            </a:r>
          </a:p>
        </p:txBody>
      </p:sp>
    </p:spTree>
    <p:extLst>
      <p:ext uri="{BB962C8B-B14F-4D97-AF65-F5344CB8AC3E}">
        <p14:creationId xmlns:p14="http://schemas.microsoft.com/office/powerpoint/2010/main" val="3096762309"/>
      </p:ext>
    </p:extLst>
  </p:cSld>
  <p:clrMapOvr>
    <a:masterClrMapping/>
  </p:clrMapOvr>
  <p:transition spd="slow" advTm="16000">
    <p:comb/>
    <p:sndAc>
      <p:stSnd>
        <p:snd r:embed="rId3" name="projctor.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6BF2AA20-CD82-DD5C-7503-B2E8D4B596B6}"/>
              </a:ext>
            </a:extLst>
          </p:cNvPr>
          <p:cNvSpPr>
            <a:spLocks noGrp="1" noChangeArrowheads="1"/>
          </p:cNvSpPr>
          <p:nvPr>
            <p:ph type="title"/>
          </p:nvPr>
        </p:nvSpPr>
        <p:spPr>
          <a:xfrm>
            <a:off x="3048000" y="1524000"/>
            <a:ext cx="7239000" cy="3200400"/>
          </a:xfrm>
        </p:spPr>
        <p:txBody>
          <a:bodyPr/>
          <a:lstStyle/>
          <a:p>
            <a:pPr eaLnBrk="1" hangingPunct="1"/>
            <a:r>
              <a:rPr lang="es-MX" altLang="en-US"/>
              <a:t>WITH MONEY YOU CAN </a:t>
            </a:r>
            <a:br>
              <a:rPr lang="es-MX" altLang="en-US"/>
            </a:br>
            <a:br>
              <a:rPr lang="es-MX" altLang="en-US"/>
            </a:br>
            <a:r>
              <a:rPr lang="es-MX" altLang="en-US"/>
              <a:t>BUY A CLOCK,</a:t>
            </a:r>
            <a:br>
              <a:rPr lang="es-MX" altLang="en-US"/>
            </a:br>
            <a:br>
              <a:rPr lang="es-MX" altLang="en-US"/>
            </a:br>
            <a:r>
              <a:rPr lang="es-MX" altLang="en-US"/>
              <a:t>BUT NOT TIME.</a:t>
            </a:r>
          </a:p>
        </p:txBody>
      </p:sp>
    </p:spTree>
  </p:cSld>
  <p:clrMapOvr>
    <a:masterClrMapping/>
  </p:clrMapOvr>
  <p:transition spd="med">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25C735D7-B4CE-8D59-0951-F0013D33275D}"/>
              </a:ext>
            </a:extLst>
          </p:cNvPr>
          <p:cNvSpPr>
            <a:spLocks noGrp="1" noChangeArrowheads="1"/>
          </p:cNvSpPr>
          <p:nvPr>
            <p:ph type="title"/>
          </p:nvPr>
        </p:nvSpPr>
        <p:spPr>
          <a:xfrm>
            <a:off x="2927350" y="1484313"/>
            <a:ext cx="7315200" cy="3365500"/>
          </a:xfrm>
        </p:spPr>
        <p:txBody>
          <a:bodyPr/>
          <a:lstStyle/>
          <a:p>
            <a:pPr eaLnBrk="1" hangingPunct="1"/>
            <a:r>
              <a:rPr lang="es-MX" altLang="en-US"/>
              <a:t>WITH MONEY YOU CAN </a:t>
            </a:r>
            <a:br>
              <a:rPr lang="es-MX" altLang="en-US"/>
            </a:br>
            <a:br>
              <a:rPr lang="es-MX" altLang="en-US"/>
            </a:br>
            <a:r>
              <a:rPr lang="es-MX" altLang="en-US"/>
              <a:t> BUY A BED,</a:t>
            </a:r>
            <a:br>
              <a:rPr lang="es-MX" altLang="en-US"/>
            </a:br>
            <a:br>
              <a:rPr lang="es-MX" altLang="en-US"/>
            </a:br>
            <a:r>
              <a:rPr lang="es-MX" altLang="en-US"/>
              <a:t>BUT NOT SLEEP.</a:t>
            </a:r>
          </a:p>
        </p:txBody>
      </p:sp>
    </p:spTree>
  </p:cSld>
  <p:clrMapOvr>
    <a:masterClrMapping/>
  </p:clrMapOvr>
  <p:transition spd="med">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a:extLst>
              <a:ext uri="{FF2B5EF4-FFF2-40B4-BE49-F238E27FC236}">
                <a16:creationId xmlns:a16="http://schemas.microsoft.com/office/drawing/2014/main" id="{E8A329F1-DEA7-5CF1-FA88-F502BE7B5E2D}"/>
              </a:ext>
            </a:extLst>
          </p:cNvPr>
          <p:cNvSpPr>
            <a:spLocks noGrp="1" noChangeArrowheads="1"/>
          </p:cNvSpPr>
          <p:nvPr>
            <p:ph type="title"/>
          </p:nvPr>
        </p:nvSpPr>
        <p:spPr>
          <a:xfrm>
            <a:off x="2819400" y="990600"/>
            <a:ext cx="7391400" cy="5029200"/>
          </a:xfrm>
        </p:spPr>
        <p:txBody>
          <a:bodyPr/>
          <a:lstStyle/>
          <a:p>
            <a:pPr eaLnBrk="1" hangingPunct="1"/>
            <a:r>
              <a:rPr lang="es-MX" altLang="en-US"/>
              <a:t>WITH MONEY YOU CAN </a:t>
            </a:r>
            <a:br>
              <a:rPr lang="es-MX" altLang="en-US"/>
            </a:br>
            <a:br>
              <a:rPr lang="es-MX" altLang="en-US"/>
            </a:br>
            <a:r>
              <a:rPr lang="es-MX" altLang="en-US"/>
              <a:t>BUY A BOOK, BUT </a:t>
            </a:r>
            <a:br>
              <a:rPr lang="es-MX" altLang="en-US"/>
            </a:br>
            <a:br>
              <a:rPr lang="es-MX" altLang="en-US"/>
            </a:br>
            <a:r>
              <a:rPr lang="es-MX" altLang="en-US"/>
              <a:t>NOT KNOWLEDGE.</a:t>
            </a:r>
          </a:p>
        </p:txBody>
      </p:sp>
    </p:spTree>
  </p:cSld>
  <p:clrMapOvr>
    <a:masterClrMapping/>
  </p:clrMapOvr>
  <p:transition spd="med">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a:extLst>
              <a:ext uri="{FF2B5EF4-FFF2-40B4-BE49-F238E27FC236}">
                <a16:creationId xmlns:a16="http://schemas.microsoft.com/office/drawing/2014/main" id="{41C23CA8-F7E5-C675-2AFC-80CD20B3FAB6}"/>
              </a:ext>
            </a:extLst>
          </p:cNvPr>
          <p:cNvSpPr>
            <a:spLocks noGrp="1" noChangeArrowheads="1"/>
          </p:cNvSpPr>
          <p:nvPr>
            <p:ph type="title"/>
          </p:nvPr>
        </p:nvSpPr>
        <p:spPr>
          <a:xfrm>
            <a:off x="2855913" y="1484313"/>
            <a:ext cx="7391400" cy="3505200"/>
          </a:xfrm>
        </p:spPr>
        <p:txBody>
          <a:bodyPr/>
          <a:lstStyle/>
          <a:p>
            <a:pPr eaLnBrk="1" hangingPunct="1"/>
            <a:r>
              <a:rPr lang="es-MX" altLang="en-US"/>
              <a:t>WITH MONEY YOU CAN </a:t>
            </a:r>
            <a:br>
              <a:rPr lang="es-MX" altLang="en-US"/>
            </a:br>
            <a:br>
              <a:rPr lang="es-MX" altLang="en-US"/>
            </a:br>
            <a:r>
              <a:rPr lang="es-MX" altLang="en-US"/>
              <a:t> SEE A DOCTOR, </a:t>
            </a:r>
            <a:br>
              <a:rPr lang="es-MX" altLang="en-US"/>
            </a:br>
            <a:br>
              <a:rPr lang="es-MX" altLang="en-US"/>
            </a:br>
            <a:r>
              <a:rPr lang="es-MX" altLang="en-US"/>
              <a:t>BUT NOT GOOD HEALTH.</a:t>
            </a:r>
          </a:p>
        </p:txBody>
      </p:sp>
    </p:spTree>
  </p:cSld>
  <p:clrMapOvr>
    <a:masterClrMapping/>
  </p:clrMapOvr>
  <p:transition spd="med">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D9D4DF00-4C64-2FDF-C9B8-6C80158B98C7}"/>
              </a:ext>
            </a:extLst>
          </p:cNvPr>
          <p:cNvSpPr>
            <a:spLocks noGrp="1" noChangeArrowheads="1"/>
          </p:cNvSpPr>
          <p:nvPr>
            <p:ph type="title"/>
          </p:nvPr>
        </p:nvSpPr>
        <p:spPr>
          <a:xfrm>
            <a:off x="2819400" y="1295400"/>
            <a:ext cx="7467600" cy="3581400"/>
          </a:xfrm>
        </p:spPr>
        <p:txBody>
          <a:bodyPr/>
          <a:lstStyle/>
          <a:p>
            <a:pPr eaLnBrk="1" hangingPunct="1"/>
            <a:r>
              <a:rPr lang="es-MX" altLang="en-US"/>
              <a:t>WITH MONEY YOU CAN </a:t>
            </a:r>
            <a:br>
              <a:rPr lang="es-MX" altLang="en-US"/>
            </a:br>
            <a:br>
              <a:rPr lang="es-MX" altLang="en-US"/>
            </a:br>
            <a:r>
              <a:rPr lang="es-MX" altLang="en-US"/>
              <a:t>BUY A POSITION,</a:t>
            </a:r>
            <a:br>
              <a:rPr lang="es-MX" altLang="en-US"/>
            </a:br>
            <a:br>
              <a:rPr lang="es-MX" altLang="en-US"/>
            </a:br>
            <a:r>
              <a:rPr lang="es-MX" altLang="en-US"/>
              <a:t>BUT NOT RESPECT.</a:t>
            </a:r>
          </a:p>
        </p:txBody>
      </p:sp>
    </p:spTree>
  </p:cSld>
  <p:clrMapOvr>
    <a:masterClrMapping/>
  </p:clrMapOvr>
  <p:transition spd="med">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C72A8894-ECDB-3434-F027-39FD0E4A9A4C}"/>
              </a:ext>
            </a:extLst>
          </p:cNvPr>
          <p:cNvSpPr>
            <a:spLocks noGrp="1" noChangeArrowheads="1"/>
          </p:cNvSpPr>
          <p:nvPr>
            <p:ph type="title"/>
          </p:nvPr>
        </p:nvSpPr>
        <p:spPr>
          <a:xfrm>
            <a:off x="3000376" y="1412875"/>
            <a:ext cx="7445375" cy="3938588"/>
          </a:xfrm>
        </p:spPr>
        <p:txBody>
          <a:bodyPr/>
          <a:lstStyle/>
          <a:p>
            <a:pPr eaLnBrk="1" hangingPunct="1"/>
            <a:r>
              <a:rPr lang="es-MX" altLang="en-US"/>
              <a:t>WITH MONEY YOU CAN </a:t>
            </a:r>
            <a:br>
              <a:rPr lang="es-MX" altLang="en-US"/>
            </a:br>
            <a:br>
              <a:rPr lang="es-MX" altLang="en-US"/>
            </a:br>
            <a:r>
              <a:rPr lang="es-MX" altLang="en-US"/>
              <a:t>BUY BLOOD,</a:t>
            </a:r>
            <a:br>
              <a:rPr lang="es-MX" altLang="en-US"/>
            </a:br>
            <a:br>
              <a:rPr lang="es-MX" altLang="en-US"/>
            </a:br>
            <a:r>
              <a:rPr lang="es-MX" altLang="en-US"/>
              <a:t>BUT NOT LIFE.</a:t>
            </a:r>
          </a:p>
        </p:txBody>
      </p:sp>
    </p:spTree>
  </p:cSld>
  <p:clrMapOvr>
    <a:masterClrMapping/>
  </p:clrMapOvr>
  <p:transition spd="med">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a:extLst>
              <a:ext uri="{FF2B5EF4-FFF2-40B4-BE49-F238E27FC236}">
                <a16:creationId xmlns:a16="http://schemas.microsoft.com/office/drawing/2014/main" id="{E6EFF626-1D29-A014-6688-6F8361CF2980}"/>
              </a:ext>
            </a:extLst>
          </p:cNvPr>
          <p:cNvSpPr>
            <a:spLocks noGrp="1" noChangeArrowheads="1"/>
          </p:cNvSpPr>
          <p:nvPr>
            <p:ph type="title"/>
          </p:nvPr>
        </p:nvSpPr>
        <p:spPr>
          <a:xfrm>
            <a:off x="2927350" y="1268413"/>
            <a:ext cx="7467600" cy="3810000"/>
          </a:xfrm>
        </p:spPr>
        <p:txBody>
          <a:bodyPr/>
          <a:lstStyle/>
          <a:p>
            <a:pPr eaLnBrk="1" hangingPunct="1"/>
            <a:r>
              <a:rPr lang="es-MX" altLang="en-US"/>
              <a:t>WITH MONEY YOU CAN </a:t>
            </a:r>
            <a:br>
              <a:rPr lang="es-MX" altLang="en-US"/>
            </a:br>
            <a:br>
              <a:rPr lang="es-MX" altLang="en-US"/>
            </a:br>
            <a:r>
              <a:rPr lang="es-MX" altLang="en-US"/>
              <a:t> BUY SEX,</a:t>
            </a:r>
            <a:br>
              <a:rPr lang="es-MX" altLang="en-US"/>
            </a:br>
            <a:br>
              <a:rPr lang="es-MX" altLang="en-US"/>
            </a:br>
            <a:r>
              <a:rPr lang="es-MX" altLang="en-US"/>
              <a:t>BUT NOT LOVE.</a:t>
            </a:r>
          </a:p>
        </p:txBody>
      </p:sp>
    </p:spTree>
  </p:cSld>
  <p:clrMapOvr>
    <a:masterClrMapping/>
  </p:clrMapOvr>
  <p:transition spd="med">
    <p:push dir="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8242" name="Rectangle 2">
            <a:extLst>
              <a:ext uri="{FF2B5EF4-FFF2-40B4-BE49-F238E27FC236}">
                <a16:creationId xmlns:a16="http://schemas.microsoft.com/office/drawing/2014/main" id="{6EEF8871-972B-6CD0-D6FE-38D203D1FB82}"/>
              </a:ext>
            </a:extLst>
          </p:cNvPr>
          <p:cNvSpPr>
            <a:spLocks noGrp="1" noChangeArrowheads="1"/>
          </p:cNvSpPr>
          <p:nvPr>
            <p:ph type="ctrTitle"/>
          </p:nvPr>
        </p:nvSpPr>
        <p:spPr>
          <a:xfrm>
            <a:off x="2209800" y="457200"/>
            <a:ext cx="7772400" cy="5867400"/>
          </a:xfrm>
        </p:spPr>
        <p:txBody>
          <a:bodyPr/>
          <a:lstStyle/>
          <a:p>
            <a:pPr eaLnBrk="1" hangingPunct="1">
              <a:defRPr/>
            </a:pPr>
            <a:r>
              <a:rPr lang="en-US" sz="8800">
                <a:solidFill>
                  <a:srgbClr val="00FFFF"/>
                </a:solidFill>
                <a:effectLst>
                  <a:outerShdw blurRad="38100" dist="38100" dir="2700000" algn="tl">
                    <a:srgbClr val="000000"/>
                  </a:outerShdw>
                </a:effectLst>
                <a:ea typeface="+mj-ea"/>
              </a:rPr>
              <a:t>“We are shaped and fashioned by what we love.”</a:t>
            </a:r>
            <a:r>
              <a:rPr lang="en-US">
                <a:effectLst>
                  <a:outerShdw blurRad="38100" dist="38100" dir="2700000" algn="tl">
                    <a:srgbClr val="000000"/>
                  </a:outerShdw>
                </a:effectLst>
                <a:ea typeface="+mj-ea"/>
              </a:rPr>
              <a:t> </a:t>
            </a:r>
            <a:br>
              <a:rPr lang="en-US">
                <a:effectLst>
                  <a:outerShdw blurRad="38100" dist="38100" dir="2700000" algn="tl">
                    <a:srgbClr val="000000"/>
                  </a:outerShdw>
                </a:effectLst>
                <a:ea typeface="+mj-ea"/>
              </a:rPr>
            </a:br>
            <a:br>
              <a:rPr lang="en-US" sz="1400">
                <a:effectLst>
                  <a:outerShdw blurRad="38100" dist="38100" dir="2700000" algn="tl">
                    <a:srgbClr val="000000"/>
                  </a:outerShdw>
                </a:effectLst>
                <a:ea typeface="+mj-ea"/>
              </a:rPr>
            </a:br>
            <a:r>
              <a:rPr lang="en-US" sz="4000">
                <a:solidFill>
                  <a:srgbClr val="993366"/>
                </a:solidFill>
                <a:effectLst>
                  <a:outerShdw blurRad="38100" dist="38100" dir="2700000" algn="tl">
                    <a:srgbClr val="000000"/>
                  </a:outerShdw>
                </a:effectLst>
                <a:ea typeface="+mj-ea"/>
              </a:rPr>
              <a:t>- Johann Wolfgang Von Goethe</a:t>
            </a:r>
          </a:p>
        </p:txBody>
      </p:sp>
    </p:spTree>
    <p:extLst>
      <p:ext uri="{BB962C8B-B14F-4D97-AF65-F5344CB8AC3E}">
        <p14:creationId xmlns:p14="http://schemas.microsoft.com/office/powerpoint/2010/main" val="4263577475"/>
      </p:ext>
    </p:extLst>
  </p:cSld>
  <p:clrMapOvr>
    <a:masterClrMapping/>
  </p:clrMapOvr>
  <p:transition spd="slow" advTm="16000">
    <p:comb/>
    <p:sndAc>
      <p:stSnd>
        <p:snd r:embed="rId3" name="projctor.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914400" y="486562"/>
            <a:ext cx="11277600" cy="838900"/>
          </a:xfrm>
        </p:spPr>
        <p:txBody>
          <a:bodyPr>
            <a:noAutofit/>
          </a:bodyPr>
          <a:lstStyle/>
          <a:p>
            <a:r>
              <a:rPr lang="en-US" sz="4800" dirty="0">
                <a:solidFill>
                  <a:schemeClr val="accent2">
                    <a:lumMod val="20000"/>
                    <a:lumOff val="80000"/>
                  </a:schemeClr>
                </a:solidFill>
                <a:latin typeface="Ravie" panose="04040805050809020602" pitchFamily="82" charset="0"/>
              </a:rPr>
              <a:t>Perspectives on People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914400" y="1837189"/>
            <a:ext cx="11534862" cy="5863023"/>
          </a:xfrm>
        </p:spPr>
        <p:txBody>
          <a:bodyPr>
            <a:normAutofit fontScale="92500" lnSpcReduction="10000"/>
          </a:bodyPr>
          <a:lstStyle/>
          <a:p>
            <a:r>
              <a:rPr lang="en-US" sz="4800" dirty="0">
                <a:solidFill>
                  <a:schemeClr val="accent1">
                    <a:lumMod val="20000"/>
                    <a:lumOff val="80000"/>
                  </a:schemeClr>
                </a:solidFill>
                <a:latin typeface="Castellar" panose="020A0402060406010301" pitchFamily="18" charset="0"/>
              </a:rPr>
              <a:t> By What They Have Or Do </a:t>
            </a: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3" action="ppaction://hlinksldjump"/>
              </a:rPr>
              <a:t>BY What They Are Or Who</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5200" dirty="0">
                <a:solidFill>
                  <a:schemeClr val="accent1">
                    <a:lumMod val="20000"/>
                    <a:lumOff val="80000"/>
                  </a:schemeClr>
                </a:solidFill>
                <a:latin typeface="Castellar" panose="020A0402060406010301" pitchFamily="18" charset="0"/>
                <a:hlinkClick r:id="rId4" action="ppaction://hlinksldjump"/>
              </a:rPr>
              <a:t>By Who They Know!</a:t>
            </a:r>
          </a:p>
          <a:p>
            <a:pPr marL="0" indent="0">
              <a:buNone/>
            </a:pPr>
            <a:r>
              <a:rPr lang="en-US" sz="5200" dirty="0">
                <a:solidFill>
                  <a:schemeClr val="accent1">
                    <a:lumMod val="20000"/>
                    <a:lumOff val="80000"/>
                  </a:schemeClr>
                </a:solidFill>
                <a:latin typeface="Castellar" panose="020A0402060406010301" pitchFamily="18" charset="0"/>
              </a:rPr>
              <a:t>  </a:t>
            </a:r>
            <a:r>
              <a:rPr lang="en-US" sz="5200" dirty="0">
                <a:solidFill>
                  <a:schemeClr val="accent1">
                    <a:lumMod val="20000"/>
                    <a:lumOff val="80000"/>
                  </a:schemeClr>
                </a:solidFill>
                <a:latin typeface="Castellar" panose="020A0402060406010301" pitchFamily="18" charset="0"/>
                <a:hlinkClick r:id="rId4" action="ppaction://hlinksldjump"/>
              </a:rPr>
              <a:t>Ransomed &amp; Redeemed!</a:t>
            </a:r>
            <a:endParaRPr lang="en-US" sz="5200" dirty="0">
              <a:solidFill>
                <a:schemeClr val="accent1">
                  <a:lumMod val="20000"/>
                  <a:lumOff val="80000"/>
                </a:schemeClr>
              </a:solidFill>
              <a:latin typeface="Castellar" panose="020A0402060406010301" pitchFamily="18" charset="0"/>
            </a:endParaRPr>
          </a:p>
          <a:p>
            <a:r>
              <a:rPr lang="en-US" sz="5800" dirty="0">
                <a:solidFill>
                  <a:schemeClr val="accent1">
                    <a:lumMod val="20000"/>
                    <a:lumOff val="80000"/>
                  </a:schemeClr>
                </a:solidFill>
                <a:latin typeface="Castellar" panose="020A0402060406010301" pitchFamily="18" charset="0"/>
              </a:rPr>
              <a:t> </a:t>
            </a:r>
            <a:r>
              <a:rPr lang="en-US" sz="5800" dirty="0">
                <a:solidFill>
                  <a:schemeClr val="accent1">
                    <a:lumMod val="20000"/>
                    <a:lumOff val="80000"/>
                  </a:schemeClr>
                </a:solidFill>
                <a:latin typeface="Castellar" panose="020A0402060406010301" pitchFamily="18" charset="0"/>
                <a:hlinkClick r:id="rId5" action="ppaction://hlinksldjump"/>
              </a:rPr>
              <a:t>Adopted &amp; carrying &amp; </a:t>
            </a:r>
            <a:r>
              <a:rPr lang="en-US" sz="5200" dirty="0">
                <a:solidFill>
                  <a:schemeClr val="accent1">
                    <a:lumMod val="20000"/>
                    <a:lumOff val="80000"/>
                  </a:schemeClr>
                </a:solidFill>
                <a:latin typeface="Castellar" panose="020A0402060406010301" pitchFamily="18" charset="0"/>
                <a:hlinkClick r:id="rId5" action="ppaction://hlinksldjump"/>
              </a:rPr>
              <a:t>  	</a:t>
            </a:r>
            <a:r>
              <a:rPr lang="en-US" sz="5800" dirty="0">
                <a:solidFill>
                  <a:schemeClr val="accent1">
                    <a:lumMod val="20000"/>
                    <a:lumOff val="80000"/>
                  </a:schemeClr>
                </a:solidFill>
                <a:latin typeface="Castellar" panose="020A0402060406010301" pitchFamily="18" charset="0"/>
                <a:hlinkClick r:id="rId5" action="ppaction://hlinksldjump"/>
              </a:rPr>
              <a:t>honoring Family Name </a:t>
            </a:r>
            <a:endParaRPr lang="en-US" sz="5800" dirty="0">
              <a:solidFill>
                <a:schemeClr val="accent1">
                  <a:lumMod val="20000"/>
                  <a:lumOff val="80000"/>
                </a:schemeClr>
              </a:solidFill>
              <a:latin typeface="Castellar" panose="020A0402060406010301" pitchFamily="18" charset="0"/>
            </a:endParaRPr>
          </a:p>
          <a:p>
            <a:pPr marL="0" indent="0">
              <a:buNone/>
            </a:pP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2" end="2"/>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3" end="3"/>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43200000">
                                      <p:cBhvr>
                                        <p:cTn id="20"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880642" name="Rectangle 2">
            <a:extLst>
              <a:ext uri="{FF2B5EF4-FFF2-40B4-BE49-F238E27FC236}">
                <a16:creationId xmlns:a16="http://schemas.microsoft.com/office/drawing/2014/main" id="{EB1F7250-BD2E-68AE-4951-C0BBA0A96920}"/>
              </a:ext>
            </a:extLst>
          </p:cNvPr>
          <p:cNvSpPr>
            <a:spLocks noGrp="1" noChangeArrowheads="1"/>
          </p:cNvSpPr>
          <p:nvPr>
            <p:ph type="title"/>
          </p:nvPr>
        </p:nvSpPr>
        <p:spPr>
          <a:xfrm>
            <a:off x="3048000" y="152400"/>
            <a:ext cx="7315200" cy="914400"/>
          </a:xfrm>
          <a:solidFill>
            <a:srgbClr val="FFFF00"/>
          </a:solidFill>
        </p:spPr>
        <p:txBody>
          <a:bodyPr/>
          <a:lstStyle/>
          <a:p>
            <a:pPr eaLnBrk="1" hangingPunct="1">
              <a:defRPr/>
            </a:pPr>
            <a:r>
              <a:rPr lang="en-US" sz="6600" b="1">
                <a:solidFill>
                  <a:srgbClr val="000000"/>
                </a:solidFill>
                <a:effectLst>
                  <a:outerShdw blurRad="38100" dist="38100" dir="2700000" algn="tl">
                    <a:srgbClr val="FFFFFF"/>
                  </a:outerShdw>
                </a:effectLst>
                <a:ea typeface="+mj-ea"/>
              </a:rPr>
              <a:t>Men Are Valued:</a:t>
            </a:r>
          </a:p>
        </p:txBody>
      </p:sp>
      <p:sp>
        <p:nvSpPr>
          <p:cNvPr id="880643" name="Rectangle 3">
            <a:extLst>
              <a:ext uri="{FF2B5EF4-FFF2-40B4-BE49-F238E27FC236}">
                <a16:creationId xmlns:a16="http://schemas.microsoft.com/office/drawing/2014/main" id="{AD15A566-75EF-90A6-344E-33F3FE4EA41E}"/>
              </a:ext>
            </a:extLst>
          </p:cNvPr>
          <p:cNvSpPr>
            <a:spLocks noGrp="1" noChangeArrowheads="1"/>
          </p:cNvSpPr>
          <p:nvPr>
            <p:ph type="body" idx="1"/>
          </p:nvPr>
        </p:nvSpPr>
        <p:spPr>
          <a:xfrm>
            <a:off x="4114800" y="1066800"/>
            <a:ext cx="6096000" cy="5029200"/>
          </a:xfrm>
        </p:spPr>
        <p:txBody>
          <a:bodyPr/>
          <a:lstStyle/>
          <a:p>
            <a:pPr eaLnBrk="1" hangingPunct="1">
              <a:lnSpc>
                <a:spcPct val="90000"/>
              </a:lnSpc>
              <a:defRPr/>
            </a:pPr>
            <a:r>
              <a:rPr lang="en-US" sz="8800" b="1" dirty="0">
                <a:effectLst>
                  <a:outerShdw blurRad="38100" dist="38100" dir="2700000" algn="tl">
                    <a:srgbClr val="000000">
                      <a:alpha val="43137"/>
                    </a:srgbClr>
                  </a:outerShdw>
                </a:effectLst>
                <a:ea typeface="+mn-ea"/>
              </a:rPr>
              <a:t>By </a:t>
            </a:r>
          </a:p>
          <a:p>
            <a:pPr eaLnBrk="1" hangingPunct="1">
              <a:lnSpc>
                <a:spcPct val="90000"/>
              </a:lnSpc>
              <a:defRPr/>
            </a:pPr>
            <a:r>
              <a:rPr lang="en-US" sz="8800" b="1" dirty="0">
                <a:effectLst>
                  <a:outerShdw blurRad="38100" dist="38100" dir="2700000" algn="tl">
                    <a:srgbClr val="000000">
                      <a:alpha val="43137"/>
                    </a:srgbClr>
                  </a:outerShdw>
                </a:effectLst>
                <a:ea typeface="+mn-ea"/>
              </a:rPr>
              <a:t>What</a:t>
            </a:r>
          </a:p>
          <a:p>
            <a:pPr eaLnBrk="1" hangingPunct="1">
              <a:lnSpc>
                <a:spcPct val="90000"/>
              </a:lnSpc>
              <a:defRPr/>
            </a:pPr>
            <a:r>
              <a:rPr lang="en-US" sz="8800" b="1" dirty="0">
                <a:effectLst>
                  <a:outerShdw blurRad="38100" dist="38100" dir="2700000" algn="tl">
                    <a:srgbClr val="000000">
                      <a:alpha val="43137"/>
                    </a:srgbClr>
                  </a:outerShdw>
                </a:effectLst>
                <a:ea typeface="+mn-ea"/>
              </a:rPr>
              <a:t>They</a:t>
            </a:r>
          </a:p>
          <a:p>
            <a:pPr eaLnBrk="1" hangingPunct="1">
              <a:lnSpc>
                <a:spcPct val="90000"/>
              </a:lnSpc>
              <a:defRPr/>
            </a:pPr>
            <a:r>
              <a:rPr lang="en-US" sz="8800" b="1" dirty="0">
                <a:effectLst>
                  <a:outerShdw blurRad="38100" dist="38100" dir="2700000" algn="tl">
                    <a:srgbClr val="000000">
                      <a:alpha val="43137"/>
                    </a:srgbClr>
                  </a:outerShdw>
                </a:effectLst>
                <a:ea typeface="+mn-ea"/>
              </a:rPr>
              <a:t>Do</a:t>
            </a:r>
          </a:p>
        </p:txBody>
      </p:sp>
      <p:pic>
        <p:nvPicPr>
          <p:cNvPr id="880644" name="Picture 4">
            <a:hlinkClick r:id="" action="ppaction://media"/>
            <a:extLst>
              <a:ext uri="{FF2B5EF4-FFF2-40B4-BE49-F238E27FC236}">
                <a16:creationId xmlns:a16="http://schemas.microsoft.com/office/drawing/2014/main" id="{932BCFAC-1444-4C10-A8D1-CFE411A1D0E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7010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26" fill="hold"/>
                                        <p:tgtEl>
                                          <p:spTgt spid="88064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499"/>
                                          </p:stCondLst>
                                        </p:cTn>
                                        <p:tgtEl>
                                          <p:spTgt spid="880643">
                                            <p:txEl>
                                              <p:pRg st="0" end="0"/>
                                            </p:txEl>
                                          </p:spTgt>
                                        </p:tgtEl>
                                        <p:attrNameLst>
                                          <p:attrName>style.visibility</p:attrName>
                                        </p:attrNameLst>
                                      </p:cBhvr>
                                      <p:to>
                                        <p:strVal val="visible"/>
                                      </p:to>
                                    </p:set>
                                    <p:anim to="" calcmode="lin" valueType="num">
                                      <p:cBhvr>
                                        <p:cTn id="11" dur="1" fill="hold"/>
                                        <p:tgtEl>
                                          <p:spTgt spid="880643">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nodeType="clickEffect">
                                  <p:stCondLst>
                                    <p:cond delay="0"/>
                                  </p:stCondLst>
                                  <p:childTnLst>
                                    <p:set>
                                      <p:cBhvr>
                                        <p:cTn id="15" dur="1" fill="hold">
                                          <p:stCondLst>
                                            <p:cond delay="499"/>
                                          </p:stCondLst>
                                        </p:cTn>
                                        <p:tgtEl>
                                          <p:spTgt spid="880643">
                                            <p:txEl>
                                              <p:pRg st="1" end="1"/>
                                            </p:txEl>
                                          </p:spTgt>
                                        </p:tgtEl>
                                        <p:attrNameLst>
                                          <p:attrName>style.visibility</p:attrName>
                                        </p:attrNameLst>
                                      </p:cBhvr>
                                      <p:to>
                                        <p:strVal val="visible"/>
                                      </p:to>
                                    </p:set>
                                    <p:anim to="" calcmode="lin" valueType="num">
                                      <p:cBhvr>
                                        <p:cTn id="16" dur="1" fill="hold"/>
                                        <p:tgtEl>
                                          <p:spTgt spid="880643">
                                            <p:txEl>
                                              <p:pRg st="1" end="1"/>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childTnLst>
                                    <p:set>
                                      <p:cBhvr>
                                        <p:cTn id="20" dur="1" fill="hold">
                                          <p:stCondLst>
                                            <p:cond delay="499"/>
                                          </p:stCondLst>
                                        </p:cTn>
                                        <p:tgtEl>
                                          <p:spTgt spid="880643">
                                            <p:txEl>
                                              <p:pRg st="2" end="2"/>
                                            </p:txEl>
                                          </p:spTgt>
                                        </p:tgtEl>
                                        <p:attrNameLst>
                                          <p:attrName>style.visibility</p:attrName>
                                        </p:attrNameLst>
                                      </p:cBhvr>
                                      <p:to>
                                        <p:strVal val="visible"/>
                                      </p:to>
                                    </p:set>
                                    <p:anim to="" calcmode="lin" valueType="num">
                                      <p:cBhvr>
                                        <p:cTn id="21" dur="1" fill="hold"/>
                                        <p:tgtEl>
                                          <p:spTgt spid="880643">
                                            <p:txEl>
                                              <p:pRg st="2" end="2"/>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nodeType="clickEffect">
                                  <p:stCondLst>
                                    <p:cond delay="0"/>
                                  </p:stCondLst>
                                  <p:childTnLst>
                                    <p:set>
                                      <p:cBhvr>
                                        <p:cTn id="25" dur="1" fill="hold">
                                          <p:stCondLst>
                                            <p:cond delay="499"/>
                                          </p:stCondLst>
                                        </p:cTn>
                                        <p:tgtEl>
                                          <p:spTgt spid="880643">
                                            <p:txEl>
                                              <p:pRg st="3" end="3"/>
                                            </p:txEl>
                                          </p:spTgt>
                                        </p:tgtEl>
                                        <p:attrNameLst>
                                          <p:attrName>style.visibility</p:attrName>
                                        </p:attrNameLst>
                                      </p:cBhvr>
                                      <p:to>
                                        <p:strVal val="visible"/>
                                      </p:to>
                                    </p:set>
                                    <p:anim to="" calcmode="lin" valueType="num">
                                      <p:cBhvr>
                                        <p:cTn id="26" dur="1" fill="hold"/>
                                        <p:tgtEl>
                                          <p:spTgt spid="88064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880644"/>
                </p:tgtEl>
              </p:cMediaNode>
            </p:audio>
          </p:childTnLst>
        </p:cTn>
      </p:par>
    </p:tnLst>
    <p:bldLst>
      <p:bldP spid="88064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690371" name="Picture 3" descr="C:\Documents and Settings\Owner\My Documents\Educational Illustrations\dubia4.bmp">
            <a:extLst>
              <a:ext uri="{FF2B5EF4-FFF2-40B4-BE49-F238E27FC236}">
                <a16:creationId xmlns:a16="http://schemas.microsoft.com/office/drawing/2014/main" id="{75C89CCE-D608-6E7B-F83B-D88E4038F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690371"/>
                                        </p:tgtEl>
                                        <p:attrNameLst>
                                          <p:attrName>style.visibility</p:attrName>
                                        </p:attrNameLst>
                                      </p:cBhvr>
                                      <p:to>
                                        <p:strVal val="visible"/>
                                      </p:to>
                                    </p:set>
                                    <p:anim calcmode="lin" valueType="num">
                                      <p:cBhvr>
                                        <p:cTn id="7" dur="5000" fill="hold"/>
                                        <p:tgtEl>
                                          <p:spTgt spid="5690371"/>
                                        </p:tgtEl>
                                        <p:attrNameLst>
                                          <p:attrName>ppt_w</p:attrName>
                                        </p:attrNameLst>
                                      </p:cBhvr>
                                      <p:tavLst>
                                        <p:tav tm="0" fmla="#ppt_w*sin(2.5*pi*$)">
                                          <p:val>
                                            <p:fltVal val="0"/>
                                          </p:val>
                                        </p:tav>
                                        <p:tav tm="100000">
                                          <p:val>
                                            <p:fltVal val="1"/>
                                          </p:val>
                                        </p:tav>
                                      </p:tavLst>
                                    </p:anim>
                                    <p:anim calcmode="lin" valueType="num">
                                      <p:cBhvr>
                                        <p:cTn id="8" dur="5000" fill="hold"/>
                                        <p:tgtEl>
                                          <p:spTgt spid="56903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8242" name="Rectangle 2">
            <a:extLst>
              <a:ext uri="{FF2B5EF4-FFF2-40B4-BE49-F238E27FC236}">
                <a16:creationId xmlns:a16="http://schemas.microsoft.com/office/drawing/2014/main" id="{6EEF8871-972B-6CD0-D6FE-38D203D1FB82}"/>
              </a:ext>
            </a:extLst>
          </p:cNvPr>
          <p:cNvSpPr>
            <a:spLocks noGrp="1" noChangeArrowheads="1"/>
          </p:cNvSpPr>
          <p:nvPr>
            <p:ph type="ctrTitle"/>
          </p:nvPr>
        </p:nvSpPr>
        <p:spPr>
          <a:xfrm>
            <a:off x="2209800" y="457200"/>
            <a:ext cx="7772400" cy="5867400"/>
          </a:xfrm>
        </p:spPr>
        <p:txBody>
          <a:bodyPr/>
          <a:lstStyle/>
          <a:p>
            <a:pPr eaLnBrk="1" hangingPunct="1">
              <a:defRPr/>
            </a:pPr>
            <a:r>
              <a:rPr lang="en-US" sz="8800">
                <a:solidFill>
                  <a:srgbClr val="00FFFF"/>
                </a:solidFill>
                <a:effectLst>
                  <a:outerShdw blurRad="38100" dist="38100" dir="2700000" algn="tl">
                    <a:srgbClr val="000000"/>
                  </a:outerShdw>
                </a:effectLst>
                <a:ea typeface="+mj-ea"/>
              </a:rPr>
              <a:t>“We are shaped and fashioned by what we love.”</a:t>
            </a:r>
            <a:r>
              <a:rPr lang="en-US">
                <a:effectLst>
                  <a:outerShdw blurRad="38100" dist="38100" dir="2700000" algn="tl">
                    <a:srgbClr val="000000"/>
                  </a:outerShdw>
                </a:effectLst>
                <a:ea typeface="+mj-ea"/>
              </a:rPr>
              <a:t> </a:t>
            </a:r>
            <a:br>
              <a:rPr lang="en-US">
                <a:effectLst>
                  <a:outerShdw blurRad="38100" dist="38100" dir="2700000" algn="tl">
                    <a:srgbClr val="000000"/>
                  </a:outerShdw>
                </a:effectLst>
                <a:ea typeface="+mj-ea"/>
              </a:rPr>
            </a:br>
            <a:br>
              <a:rPr lang="en-US" sz="1400">
                <a:effectLst>
                  <a:outerShdw blurRad="38100" dist="38100" dir="2700000" algn="tl">
                    <a:srgbClr val="000000"/>
                  </a:outerShdw>
                </a:effectLst>
                <a:ea typeface="+mj-ea"/>
              </a:rPr>
            </a:br>
            <a:r>
              <a:rPr lang="en-US" sz="4000">
                <a:solidFill>
                  <a:srgbClr val="993366"/>
                </a:solidFill>
                <a:effectLst>
                  <a:outerShdw blurRad="38100" dist="38100" dir="2700000" algn="tl">
                    <a:srgbClr val="000000"/>
                  </a:outerShdw>
                </a:effectLst>
                <a:ea typeface="+mj-ea"/>
              </a:rPr>
              <a:t>- Johann Wolfgang Von Goethe</a:t>
            </a:r>
          </a:p>
        </p:txBody>
      </p:sp>
    </p:spTree>
  </p:cSld>
  <p:clrMapOvr>
    <a:masterClrMapping/>
  </p:clrMapOvr>
  <p:transition spd="slow" advTm="16000">
    <p:comb/>
    <p:sndAc>
      <p:stSnd>
        <p:snd r:embed="rId3" name="projctor.wav"/>
      </p:stSnd>
    </p:sndAc>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12386" name="WordArt 5">
            <a:extLst>
              <a:ext uri="{FF2B5EF4-FFF2-40B4-BE49-F238E27FC236}">
                <a16:creationId xmlns:a16="http://schemas.microsoft.com/office/drawing/2014/main" id="{14CC837D-65F2-0671-8833-5CCA0D00BB38}"/>
              </a:ext>
            </a:extLst>
          </p:cNvPr>
          <p:cNvSpPr>
            <a:spLocks noChangeArrowheads="1" noChangeShapeType="1" noTextEdit="1"/>
          </p:cNvSpPr>
          <p:nvPr/>
        </p:nvSpPr>
        <p:spPr bwMode="auto">
          <a:xfrm>
            <a:off x="7772400" y="1524000"/>
            <a:ext cx="2667000" cy="37338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ea typeface="MS PGothic" panose="020B0600070205080204" pitchFamily="34" charset="-128"/>
              </a:rPr>
              <a:t>position</a:t>
            </a:r>
          </a:p>
        </p:txBody>
      </p:sp>
      <p:sp>
        <p:nvSpPr>
          <p:cNvPr id="912387" name="WordArt 7">
            <a:extLst>
              <a:ext uri="{FF2B5EF4-FFF2-40B4-BE49-F238E27FC236}">
                <a16:creationId xmlns:a16="http://schemas.microsoft.com/office/drawing/2014/main" id="{AE87DA67-AD01-AB4C-F072-FB1E41DB75F9}"/>
              </a:ext>
            </a:extLst>
          </p:cNvPr>
          <p:cNvSpPr>
            <a:spLocks noChangeArrowheads="1" noChangeShapeType="1" noTextEdit="1"/>
          </p:cNvSpPr>
          <p:nvPr/>
        </p:nvSpPr>
        <p:spPr bwMode="auto">
          <a:xfrm>
            <a:off x="1752600" y="2286000"/>
            <a:ext cx="2438400" cy="22860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ea typeface="MS PGothic" panose="020B0600070205080204" pitchFamily="34" charset="-128"/>
              </a:rPr>
              <a:t>LOVE OF</a:t>
            </a:r>
          </a:p>
        </p:txBody>
      </p:sp>
    </p:spTree>
  </p:cSld>
  <p:clrMapOvr>
    <a:masterClrMapping/>
  </p:clrMapOvr>
  <p:transition spd="slow" advTm="16000">
    <p:comb/>
    <p:sndAc>
      <p:stSnd>
        <p:snd r:embed="rId3" name="projctor.wav"/>
      </p:stSnd>
    </p:sndAc>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3027" name="Rectangle 3">
            <a:extLst>
              <a:ext uri="{FF2B5EF4-FFF2-40B4-BE49-F238E27FC236}">
                <a16:creationId xmlns:a16="http://schemas.microsoft.com/office/drawing/2014/main" id="{93055351-D92F-0604-ED3F-F4B0AF5B2F7A}"/>
              </a:ext>
            </a:extLst>
          </p:cNvPr>
          <p:cNvSpPr>
            <a:spLocks noGrp="1" noChangeArrowheads="1"/>
          </p:cNvSpPr>
          <p:nvPr>
            <p:ph type="subTitle" idx="1"/>
          </p:nvPr>
        </p:nvSpPr>
        <p:spPr>
          <a:xfrm>
            <a:off x="5029200" y="5105400"/>
            <a:ext cx="3124200" cy="1371600"/>
          </a:xfrm>
        </p:spPr>
        <p:txBody>
          <a:bodyPr/>
          <a:lstStyle/>
          <a:p>
            <a:pPr eaLnBrk="1" hangingPunct="1">
              <a:defRPr/>
            </a:pPr>
            <a:r>
              <a:rPr lang="en-US" sz="9600" b="1">
                <a:solidFill>
                  <a:srgbClr val="000000"/>
                </a:solidFill>
                <a:effectLst>
                  <a:outerShdw blurRad="38100" dist="38100" dir="2700000" algn="tl">
                    <a:srgbClr val="FFFFFF"/>
                  </a:outerShdw>
                </a:effectLst>
                <a:ea typeface="+mn-ea"/>
              </a:rPr>
              <a:t>YES!</a:t>
            </a:r>
          </a:p>
        </p:txBody>
      </p:sp>
    </p:spTree>
  </p:cSld>
  <p:clrMapOvr>
    <a:masterClrMapping/>
  </p:clrMapOvr>
  <p:transition spd="slow" advTm="16000">
    <p:comb/>
    <p:sndAc>
      <p:stSnd>
        <p:snd r:embed="rId3" name="projctor.wav"/>
      </p:stSnd>
    </p:sndAc>
  </p:transition>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882691" name="Rectangle 3">
            <a:extLst>
              <a:ext uri="{FF2B5EF4-FFF2-40B4-BE49-F238E27FC236}">
                <a16:creationId xmlns:a16="http://schemas.microsoft.com/office/drawing/2014/main" id="{B011322B-B68B-E34D-1EAD-D7F29A3A0D51}"/>
              </a:ext>
            </a:extLst>
          </p:cNvPr>
          <p:cNvSpPr>
            <a:spLocks noGrp="1" noChangeArrowheads="1"/>
          </p:cNvSpPr>
          <p:nvPr>
            <p:ph type="subTitle" idx="1"/>
          </p:nvPr>
        </p:nvSpPr>
        <p:spPr>
          <a:xfrm>
            <a:off x="9220200" y="-228600"/>
            <a:ext cx="1447800" cy="7086600"/>
          </a:xfrm>
        </p:spPr>
        <p:txBody>
          <a:bodyPr/>
          <a:lstStyle/>
          <a:p>
            <a:pPr eaLnBrk="1" hangingPunct="1">
              <a:defRPr/>
            </a:pPr>
            <a:r>
              <a:rPr lang="en-US" sz="800" b="1" i="1" u="sng">
                <a:solidFill>
                  <a:srgbClr val="FFFF00"/>
                </a:solidFill>
                <a:effectLst>
                  <a:outerShdw blurRad="38100" dist="38100" dir="2700000" algn="tl">
                    <a:srgbClr val="000000"/>
                  </a:outerShdw>
                </a:effectLst>
                <a:ea typeface="+mn-ea"/>
              </a:rPr>
              <a:t>No</a:t>
            </a:r>
          </a:p>
          <a:p>
            <a:pPr eaLnBrk="1" hangingPunct="1">
              <a:defRPr/>
            </a:pPr>
            <a:r>
              <a:rPr lang="en-US" sz="900" b="1" i="1" u="sng">
                <a:solidFill>
                  <a:srgbClr val="FFFF00"/>
                </a:solidFill>
                <a:effectLst>
                  <a:outerShdw blurRad="38100" dist="38100" dir="2700000" algn="tl">
                    <a:srgbClr val="000000"/>
                  </a:outerShdw>
                </a:effectLst>
                <a:ea typeface="+mn-ea"/>
              </a:rPr>
              <a:t>No</a:t>
            </a:r>
          </a:p>
          <a:p>
            <a:pPr eaLnBrk="1" hangingPunct="1">
              <a:defRPr/>
            </a:pPr>
            <a:r>
              <a:rPr lang="en-US" sz="1000" b="1" i="1" u="sng">
                <a:solidFill>
                  <a:srgbClr val="FFFF00"/>
                </a:solidFill>
                <a:effectLst>
                  <a:outerShdw blurRad="38100" dist="38100" dir="2700000" algn="tl">
                    <a:srgbClr val="000000"/>
                  </a:outerShdw>
                </a:effectLst>
                <a:ea typeface="+mn-ea"/>
              </a:rPr>
              <a:t>No</a:t>
            </a:r>
          </a:p>
          <a:p>
            <a:pPr eaLnBrk="1" hangingPunct="1">
              <a:defRPr/>
            </a:pPr>
            <a:r>
              <a:rPr lang="en-US" sz="1200" b="1" i="1" u="sng">
                <a:solidFill>
                  <a:srgbClr val="FFFF00"/>
                </a:solidFill>
                <a:effectLst>
                  <a:outerShdw blurRad="38100" dist="38100" dir="2700000" algn="tl">
                    <a:srgbClr val="000000"/>
                  </a:outerShdw>
                </a:effectLst>
                <a:ea typeface="+mn-ea"/>
              </a:rPr>
              <a:t>No</a:t>
            </a:r>
          </a:p>
          <a:p>
            <a:pPr eaLnBrk="1" hangingPunct="1">
              <a:defRPr/>
            </a:pPr>
            <a:r>
              <a:rPr lang="en-US" sz="1400" b="1" i="1" u="sng">
                <a:solidFill>
                  <a:srgbClr val="FFFF00"/>
                </a:solidFill>
                <a:effectLst>
                  <a:outerShdw blurRad="38100" dist="38100" dir="2700000" algn="tl">
                    <a:srgbClr val="000000"/>
                  </a:outerShdw>
                </a:effectLst>
                <a:ea typeface="+mn-ea"/>
              </a:rPr>
              <a:t>No</a:t>
            </a:r>
          </a:p>
          <a:p>
            <a:pPr eaLnBrk="1" hangingPunct="1">
              <a:defRPr/>
            </a:pPr>
            <a:r>
              <a:rPr lang="en-US" sz="1800" b="1" i="1" u="sng">
                <a:solidFill>
                  <a:srgbClr val="FFFF00"/>
                </a:solidFill>
                <a:effectLst>
                  <a:outerShdw blurRad="38100" dist="38100" dir="2700000" algn="tl">
                    <a:srgbClr val="000000"/>
                  </a:outerShdw>
                </a:effectLst>
                <a:ea typeface="+mn-ea"/>
              </a:rPr>
              <a:t>No</a:t>
            </a:r>
          </a:p>
          <a:p>
            <a:pPr eaLnBrk="1" hangingPunct="1">
              <a:defRPr/>
            </a:pPr>
            <a:r>
              <a:rPr lang="en-US" sz="2000" b="1" i="1" u="sng">
                <a:solidFill>
                  <a:srgbClr val="FFFF00"/>
                </a:solidFill>
                <a:effectLst>
                  <a:outerShdw blurRad="38100" dist="38100" dir="2700000" algn="tl">
                    <a:srgbClr val="000000"/>
                  </a:outerShdw>
                </a:effectLst>
                <a:ea typeface="+mn-ea"/>
              </a:rPr>
              <a:t>No</a:t>
            </a:r>
          </a:p>
          <a:p>
            <a:pPr eaLnBrk="1" hangingPunct="1">
              <a:defRPr/>
            </a:pPr>
            <a:r>
              <a:rPr lang="en-US" sz="2400" b="1" i="1" u="sng">
                <a:solidFill>
                  <a:srgbClr val="FFFF00"/>
                </a:solidFill>
                <a:effectLst>
                  <a:outerShdw blurRad="38100" dist="38100" dir="2700000" algn="tl">
                    <a:srgbClr val="000000"/>
                  </a:outerShdw>
                </a:effectLst>
                <a:ea typeface="+mn-ea"/>
              </a:rPr>
              <a:t>No</a:t>
            </a:r>
          </a:p>
          <a:p>
            <a:pPr eaLnBrk="1" hangingPunct="1">
              <a:defRPr/>
            </a:pPr>
            <a:r>
              <a:rPr lang="en-US" sz="2800" b="1" i="1" u="sng">
                <a:solidFill>
                  <a:srgbClr val="FFFF00"/>
                </a:solidFill>
                <a:effectLst>
                  <a:outerShdw blurRad="38100" dist="38100" dir="2700000" algn="tl">
                    <a:srgbClr val="000000"/>
                  </a:outerShdw>
                </a:effectLst>
                <a:ea typeface="+mn-ea"/>
              </a:rPr>
              <a:t>No</a:t>
            </a:r>
          </a:p>
          <a:p>
            <a:pPr eaLnBrk="1" hangingPunct="1">
              <a:defRPr/>
            </a:pPr>
            <a:r>
              <a:rPr lang="en-US" b="1" i="1" u="sng">
                <a:solidFill>
                  <a:srgbClr val="FFFF00"/>
                </a:solidFill>
                <a:effectLst>
                  <a:outerShdw blurRad="38100" dist="38100" dir="2700000" algn="tl">
                    <a:srgbClr val="000000"/>
                  </a:outerShdw>
                </a:effectLst>
                <a:ea typeface="+mn-ea"/>
              </a:rPr>
              <a:t>No</a:t>
            </a:r>
          </a:p>
          <a:p>
            <a:pPr eaLnBrk="1" hangingPunct="1">
              <a:defRPr/>
            </a:pPr>
            <a:r>
              <a:rPr lang="en-US" sz="3600" b="1" i="1" u="sng">
                <a:solidFill>
                  <a:srgbClr val="FFFF00"/>
                </a:solidFill>
                <a:effectLst>
                  <a:outerShdw blurRad="38100" dist="38100" dir="2700000" algn="tl">
                    <a:srgbClr val="000000"/>
                  </a:outerShdw>
                </a:effectLst>
                <a:ea typeface="+mn-ea"/>
              </a:rPr>
              <a:t>No</a:t>
            </a:r>
          </a:p>
          <a:p>
            <a:pPr eaLnBrk="1" hangingPunct="1">
              <a:defRPr/>
            </a:pPr>
            <a:r>
              <a:rPr lang="en-US" sz="4000" b="1" i="1" u="sng">
                <a:solidFill>
                  <a:srgbClr val="FFFF00"/>
                </a:solidFill>
                <a:effectLst>
                  <a:outerShdw blurRad="38100" dist="38100" dir="2700000" algn="tl">
                    <a:srgbClr val="000000"/>
                  </a:outerShdw>
                </a:effectLst>
                <a:ea typeface="+mn-ea"/>
              </a:rPr>
              <a:t>No</a:t>
            </a:r>
          </a:p>
          <a:p>
            <a:pPr eaLnBrk="1" hangingPunct="1">
              <a:defRPr/>
            </a:pPr>
            <a:r>
              <a:rPr lang="en-US" sz="4400" b="1" i="1" u="sng">
                <a:solidFill>
                  <a:srgbClr val="FFFF00"/>
                </a:solidFill>
                <a:effectLst>
                  <a:outerShdw blurRad="38100" dist="38100" dir="2700000" algn="tl">
                    <a:srgbClr val="000000"/>
                  </a:outerShdw>
                </a:effectLst>
                <a:ea typeface="+mn-ea"/>
              </a:rPr>
              <a:t>No</a:t>
            </a:r>
          </a:p>
          <a:p>
            <a:pPr eaLnBrk="1" hangingPunct="1">
              <a:defRPr/>
            </a:pPr>
            <a:r>
              <a:rPr lang="en-US" sz="4800" b="1" i="1" u="sng">
                <a:solidFill>
                  <a:srgbClr val="FFFF00"/>
                </a:solidFill>
                <a:effectLst>
                  <a:outerShdw blurRad="38100" dist="38100" dir="2700000" algn="tl">
                    <a:srgbClr val="000000"/>
                  </a:outerShdw>
                </a:effectLst>
                <a:ea typeface="+mn-ea"/>
              </a:rPr>
              <a:t>No</a:t>
            </a:r>
          </a:p>
          <a:p>
            <a:pPr eaLnBrk="1" hangingPunct="1">
              <a:defRPr/>
            </a:pPr>
            <a:r>
              <a:rPr lang="en-US" sz="5400" b="1" i="1" u="sng">
                <a:solidFill>
                  <a:srgbClr val="FFFF00"/>
                </a:solidFill>
                <a:effectLst>
                  <a:outerShdw blurRad="38100" dist="38100" dir="2700000" algn="tl">
                    <a:srgbClr val="000000"/>
                  </a:outerShdw>
                </a:effectLst>
                <a:ea typeface="+mn-ea"/>
              </a:rPr>
              <a:t>No</a:t>
            </a:r>
          </a:p>
          <a:p>
            <a:pPr eaLnBrk="1" hangingPunct="1">
              <a:defRPr/>
            </a:pPr>
            <a:r>
              <a:rPr lang="en-US" sz="9600" b="1">
                <a:solidFill>
                  <a:srgbClr val="FFFF00"/>
                </a:solidFill>
                <a:effectLst>
                  <a:outerShdw blurRad="38100" dist="38100" dir="2700000" algn="tl">
                    <a:srgbClr val="000000"/>
                  </a:outerShdw>
                </a:effectLst>
                <a:ea typeface="+mn-ea"/>
              </a:rPr>
              <a:t> </a:t>
            </a:r>
            <a:endParaRPr lang="en-US" sz="5400" b="1">
              <a:solidFill>
                <a:srgbClr val="FFFF00"/>
              </a:solidFill>
              <a:effectLst>
                <a:outerShdw blurRad="38100" dist="38100" dir="2700000" algn="tl">
                  <a:srgbClr val="000000"/>
                </a:outerShdw>
              </a:effectLst>
              <a:ea typeface="+mn-ea"/>
            </a:endParaRPr>
          </a:p>
          <a:p>
            <a:pPr eaLnBrk="1" hangingPunct="1">
              <a:defRPr/>
            </a:pPr>
            <a:endParaRPr lang="en-US" sz="9600" b="1">
              <a:solidFill>
                <a:srgbClr val="FFFF00"/>
              </a:solidFill>
              <a:effectLst>
                <a:outerShdw blurRad="38100" dist="38100" dir="2700000" algn="tl">
                  <a:srgbClr val="000000"/>
                </a:outerShdw>
              </a:effectLst>
              <a:ea typeface="+mn-ea"/>
            </a:endParaRPr>
          </a:p>
        </p:txBody>
      </p:sp>
      <p:sp>
        <p:nvSpPr>
          <p:cNvPr id="882692" name="WordArt 4" descr="Narrow vertical">
            <a:extLst>
              <a:ext uri="{FF2B5EF4-FFF2-40B4-BE49-F238E27FC236}">
                <a16:creationId xmlns:a16="http://schemas.microsoft.com/office/drawing/2014/main" id="{614FF304-A632-69EB-6E91-40C3E2F05FE7}"/>
              </a:ext>
            </a:extLst>
          </p:cNvPr>
          <p:cNvSpPr>
            <a:spLocks noChangeArrowheads="1" noChangeShapeType="1" noTextEdit="1"/>
          </p:cNvSpPr>
          <p:nvPr/>
        </p:nvSpPr>
        <p:spPr bwMode="auto">
          <a:xfrm>
            <a:off x="6324600" y="609600"/>
            <a:ext cx="2895600" cy="5715000"/>
          </a:xfrm>
          <a:prstGeom prst="rect">
            <a:avLst/>
          </a:prstGeom>
        </p:spPr>
        <p:txBody>
          <a:bodyPr wrap="none" fromWordArt="1">
            <a:prstTxWarp prst="textCurveUp">
              <a:avLst>
                <a:gd name="adj" fmla="val 40356"/>
              </a:avLst>
            </a:prstTxWarp>
          </a:bodyPr>
          <a:lstStyle/>
          <a:p>
            <a:pPr algn="ctr" eaLnBrk="0" fontAlgn="base" hangingPunct="0">
              <a:spcBef>
                <a:spcPct val="0"/>
              </a:spcBef>
              <a:spcAft>
                <a:spcPct val="0"/>
              </a:spcAft>
            </a:pP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panose="020B0A0402010202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82691">
                                            <p:txEl>
                                              <p:pRg st="0" end="0"/>
                                            </p:txEl>
                                          </p:spTgt>
                                        </p:tgtEl>
                                        <p:attrNameLst>
                                          <p:attrName>style.visibility</p:attrName>
                                        </p:attrNameLst>
                                      </p:cBhvr>
                                      <p:to>
                                        <p:strVal val="visible"/>
                                      </p:to>
                                    </p:set>
                                    <p:anim calcmode="lin" valueType="num">
                                      <p:cBhvr additive="base">
                                        <p:cTn id="7" dur="500" fill="hold"/>
                                        <p:tgtEl>
                                          <p:spTgt spid="8826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826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82691">
                                            <p:txEl>
                                              <p:pRg st="1" end="1"/>
                                            </p:txEl>
                                          </p:spTgt>
                                        </p:tgtEl>
                                        <p:attrNameLst>
                                          <p:attrName>style.visibility</p:attrName>
                                        </p:attrNameLst>
                                      </p:cBhvr>
                                      <p:to>
                                        <p:strVal val="visible"/>
                                      </p:to>
                                    </p:set>
                                    <p:anim calcmode="lin" valueType="num">
                                      <p:cBhvr additive="base">
                                        <p:cTn id="13" dur="500" fill="hold"/>
                                        <p:tgtEl>
                                          <p:spTgt spid="8826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826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882691">
                                            <p:txEl>
                                              <p:pRg st="2" end="2"/>
                                            </p:txEl>
                                          </p:spTgt>
                                        </p:tgtEl>
                                        <p:attrNameLst>
                                          <p:attrName>style.visibility</p:attrName>
                                        </p:attrNameLst>
                                      </p:cBhvr>
                                      <p:to>
                                        <p:strVal val="visible"/>
                                      </p:to>
                                    </p:set>
                                    <p:anim calcmode="lin" valueType="num">
                                      <p:cBhvr additive="base">
                                        <p:cTn id="19" dur="500" fill="hold"/>
                                        <p:tgtEl>
                                          <p:spTgt spid="8826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826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882691">
                                            <p:txEl>
                                              <p:pRg st="3" end="3"/>
                                            </p:txEl>
                                          </p:spTgt>
                                        </p:tgtEl>
                                        <p:attrNameLst>
                                          <p:attrName>style.visibility</p:attrName>
                                        </p:attrNameLst>
                                      </p:cBhvr>
                                      <p:to>
                                        <p:strVal val="visible"/>
                                      </p:to>
                                    </p:set>
                                    <p:anim calcmode="lin" valueType="num">
                                      <p:cBhvr additive="base">
                                        <p:cTn id="25" dur="500" fill="hold"/>
                                        <p:tgtEl>
                                          <p:spTgt spid="8826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8269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882691">
                                            <p:txEl>
                                              <p:pRg st="4" end="4"/>
                                            </p:txEl>
                                          </p:spTgt>
                                        </p:tgtEl>
                                        <p:attrNameLst>
                                          <p:attrName>style.visibility</p:attrName>
                                        </p:attrNameLst>
                                      </p:cBhvr>
                                      <p:to>
                                        <p:strVal val="visible"/>
                                      </p:to>
                                    </p:set>
                                    <p:anim calcmode="lin" valueType="num">
                                      <p:cBhvr additive="base">
                                        <p:cTn id="31" dur="500" fill="hold"/>
                                        <p:tgtEl>
                                          <p:spTgt spid="8826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8269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82691">
                                            <p:txEl>
                                              <p:pRg st="5" end="5"/>
                                            </p:txEl>
                                          </p:spTgt>
                                        </p:tgtEl>
                                        <p:attrNameLst>
                                          <p:attrName>style.visibility</p:attrName>
                                        </p:attrNameLst>
                                      </p:cBhvr>
                                      <p:to>
                                        <p:strVal val="visible"/>
                                      </p:to>
                                    </p:set>
                                    <p:anim calcmode="lin" valueType="num">
                                      <p:cBhvr additive="base">
                                        <p:cTn id="37" dur="500" fill="hold"/>
                                        <p:tgtEl>
                                          <p:spTgt spid="88269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8269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882691">
                                            <p:txEl>
                                              <p:pRg st="6" end="6"/>
                                            </p:txEl>
                                          </p:spTgt>
                                        </p:tgtEl>
                                        <p:attrNameLst>
                                          <p:attrName>style.visibility</p:attrName>
                                        </p:attrNameLst>
                                      </p:cBhvr>
                                      <p:to>
                                        <p:strVal val="visible"/>
                                      </p:to>
                                    </p:set>
                                    <p:anim calcmode="lin" valueType="num">
                                      <p:cBhvr additive="base">
                                        <p:cTn id="43" dur="500" fill="hold"/>
                                        <p:tgtEl>
                                          <p:spTgt spid="88269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8269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whoosh.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882691">
                                            <p:txEl>
                                              <p:pRg st="7" end="7"/>
                                            </p:txEl>
                                          </p:spTgt>
                                        </p:tgtEl>
                                        <p:attrNameLst>
                                          <p:attrName>style.visibility</p:attrName>
                                        </p:attrNameLst>
                                      </p:cBhvr>
                                      <p:to>
                                        <p:strVal val="visible"/>
                                      </p:to>
                                    </p:set>
                                    <p:anim calcmode="lin" valueType="num">
                                      <p:cBhvr additive="base">
                                        <p:cTn id="49" dur="500" fill="hold"/>
                                        <p:tgtEl>
                                          <p:spTgt spid="88269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88269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882691">
                                            <p:txEl>
                                              <p:pRg st="8" end="8"/>
                                            </p:txEl>
                                          </p:spTgt>
                                        </p:tgtEl>
                                        <p:attrNameLst>
                                          <p:attrName>style.visibility</p:attrName>
                                        </p:attrNameLst>
                                      </p:cBhvr>
                                      <p:to>
                                        <p:strVal val="visible"/>
                                      </p:to>
                                    </p:set>
                                    <p:anim calcmode="lin" valueType="num">
                                      <p:cBhvr additive="base">
                                        <p:cTn id="55" dur="500" fill="hold"/>
                                        <p:tgtEl>
                                          <p:spTgt spid="88269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882691">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882691">
                                            <p:txEl>
                                              <p:pRg st="9" end="9"/>
                                            </p:txEl>
                                          </p:spTgt>
                                        </p:tgtEl>
                                        <p:attrNameLst>
                                          <p:attrName>style.visibility</p:attrName>
                                        </p:attrNameLst>
                                      </p:cBhvr>
                                      <p:to>
                                        <p:strVal val="visible"/>
                                      </p:to>
                                    </p:set>
                                    <p:anim calcmode="lin" valueType="num">
                                      <p:cBhvr additive="base">
                                        <p:cTn id="61" dur="500" fill="hold"/>
                                        <p:tgtEl>
                                          <p:spTgt spid="882691">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882691">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882691">
                                            <p:txEl>
                                              <p:pRg st="10" end="10"/>
                                            </p:txEl>
                                          </p:spTgt>
                                        </p:tgtEl>
                                        <p:attrNameLst>
                                          <p:attrName>style.visibility</p:attrName>
                                        </p:attrNameLst>
                                      </p:cBhvr>
                                      <p:to>
                                        <p:strVal val="visible"/>
                                      </p:to>
                                    </p:set>
                                    <p:anim calcmode="lin" valueType="num">
                                      <p:cBhvr additive="base">
                                        <p:cTn id="67" dur="500" fill="hold"/>
                                        <p:tgtEl>
                                          <p:spTgt spid="882691">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882691">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882691">
                                            <p:txEl>
                                              <p:pRg st="11" end="11"/>
                                            </p:txEl>
                                          </p:spTgt>
                                        </p:tgtEl>
                                        <p:attrNameLst>
                                          <p:attrName>style.visibility</p:attrName>
                                        </p:attrNameLst>
                                      </p:cBhvr>
                                      <p:to>
                                        <p:strVal val="visible"/>
                                      </p:to>
                                    </p:set>
                                    <p:anim calcmode="lin" valueType="num">
                                      <p:cBhvr additive="base">
                                        <p:cTn id="73" dur="500" fill="hold"/>
                                        <p:tgtEl>
                                          <p:spTgt spid="882691">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882691">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nodeType="clickEffect">
                                  <p:stCondLst>
                                    <p:cond delay="0"/>
                                  </p:stCondLst>
                                  <p:childTnLst>
                                    <p:set>
                                      <p:cBhvr>
                                        <p:cTn id="78" dur="1" fill="hold">
                                          <p:stCondLst>
                                            <p:cond delay="0"/>
                                          </p:stCondLst>
                                        </p:cTn>
                                        <p:tgtEl>
                                          <p:spTgt spid="882691">
                                            <p:txEl>
                                              <p:pRg st="12" end="12"/>
                                            </p:txEl>
                                          </p:spTgt>
                                        </p:tgtEl>
                                        <p:attrNameLst>
                                          <p:attrName>style.visibility</p:attrName>
                                        </p:attrNameLst>
                                      </p:cBhvr>
                                      <p:to>
                                        <p:strVal val="visible"/>
                                      </p:to>
                                    </p:set>
                                    <p:anim calcmode="lin" valueType="num">
                                      <p:cBhvr additive="base">
                                        <p:cTn id="79" dur="500" fill="hold"/>
                                        <p:tgtEl>
                                          <p:spTgt spid="882691">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882691">
                                            <p:txEl>
                                              <p:pRg st="12" end="1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whoosh.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nodeType="clickEffect">
                                  <p:stCondLst>
                                    <p:cond delay="0"/>
                                  </p:stCondLst>
                                  <p:childTnLst>
                                    <p:set>
                                      <p:cBhvr>
                                        <p:cTn id="84" dur="1" fill="hold">
                                          <p:stCondLst>
                                            <p:cond delay="0"/>
                                          </p:stCondLst>
                                        </p:cTn>
                                        <p:tgtEl>
                                          <p:spTgt spid="882691">
                                            <p:txEl>
                                              <p:pRg st="13" end="13"/>
                                            </p:txEl>
                                          </p:spTgt>
                                        </p:tgtEl>
                                        <p:attrNameLst>
                                          <p:attrName>style.visibility</p:attrName>
                                        </p:attrNameLst>
                                      </p:cBhvr>
                                      <p:to>
                                        <p:strVal val="visible"/>
                                      </p:to>
                                    </p:set>
                                    <p:anim calcmode="lin" valueType="num">
                                      <p:cBhvr additive="base">
                                        <p:cTn id="85" dur="500" fill="hold"/>
                                        <p:tgtEl>
                                          <p:spTgt spid="882691">
                                            <p:txEl>
                                              <p:pRg st="13" end="13"/>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882691">
                                            <p:txEl>
                                              <p:pRg st="13" end="1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nodeType="clickEffect">
                                  <p:stCondLst>
                                    <p:cond delay="0"/>
                                  </p:stCondLst>
                                  <p:childTnLst>
                                    <p:set>
                                      <p:cBhvr>
                                        <p:cTn id="90" dur="1" fill="hold">
                                          <p:stCondLst>
                                            <p:cond delay="0"/>
                                          </p:stCondLst>
                                        </p:cTn>
                                        <p:tgtEl>
                                          <p:spTgt spid="882691">
                                            <p:txEl>
                                              <p:pRg st="14" end="14"/>
                                            </p:txEl>
                                          </p:spTgt>
                                        </p:tgtEl>
                                        <p:attrNameLst>
                                          <p:attrName>style.visibility</p:attrName>
                                        </p:attrNameLst>
                                      </p:cBhvr>
                                      <p:to>
                                        <p:strVal val="visible"/>
                                      </p:to>
                                    </p:set>
                                    <p:anim calcmode="lin" valueType="num">
                                      <p:cBhvr additive="base">
                                        <p:cTn id="91" dur="500" fill="hold"/>
                                        <p:tgtEl>
                                          <p:spTgt spid="882691">
                                            <p:txEl>
                                              <p:pRg st="14" end="1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882691">
                                            <p:txEl>
                                              <p:pRg st="14" end="1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nodeType="clickEffect">
                                  <p:stCondLst>
                                    <p:cond delay="0"/>
                                  </p:stCondLst>
                                  <p:childTnLst>
                                    <p:set>
                                      <p:cBhvr>
                                        <p:cTn id="96" dur="1" fill="hold">
                                          <p:stCondLst>
                                            <p:cond delay="0"/>
                                          </p:stCondLst>
                                        </p:cTn>
                                        <p:tgtEl>
                                          <p:spTgt spid="882691">
                                            <p:txEl>
                                              <p:pRg st="15" end="15"/>
                                            </p:txEl>
                                          </p:spTgt>
                                        </p:tgtEl>
                                        <p:attrNameLst>
                                          <p:attrName>style.visibility</p:attrName>
                                        </p:attrNameLst>
                                      </p:cBhvr>
                                      <p:to>
                                        <p:strVal val="visible"/>
                                      </p:to>
                                    </p:set>
                                    <p:anim calcmode="lin" valueType="num">
                                      <p:cBhvr additive="base">
                                        <p:cTn id="97" dur="500" fill="hold"/>
                                        <p:tgtEl>
                                          <p:spTgt spid="882691">
                                            <p:txEl>
                                              <p:pRg st="15" end="1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882691">
                                            <p:txEl>
                                              <p:pRg st="15" end="1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2" fill="hold" nodeType="clickEffect">
                                  <p:stCondLst>
                                    <p:cond delay="0"/>
                                  </p:stCondLst>
                                  <p:childTnLst>
                                    <p:set>
                                      <p:cBhvr>
                                        <p:cTn id="102" dur="1" fill="hold">
                                          <p:stCondLst>
                                            <p:cond delay="0"/>
                                          </p:stCondLst>
                                        </p:cTn>
                                        <p:tgtEl>
                                          <p:spTgt spid="882692"/>
                                        </p:tgtEl>
                                        <p:attrNameLst>
                                          <p:attrName>style.visibility</p:attrName>
                                        </p:attrNameLst>
                                      </p:cBhvr>
                                      <p:to>
                                        <p:strVal val="visible"/>
                                      </p:to>
                                    </p:set>
                                    <p:anim calcmode="lin" valueType="num">
                                      <p:cBhvr additive="base">
                                        <p:cTn id="103" dur="500" fill="hold"/>
                                        <p:tgtEl>
                                          <p:spTgt spid="882692"/>
                                        </p:tgtEl>
                                        <p:attrNameLst>
                                          <p:attrName>ppt_x</p:attrName>
                                        </p:attrNameLst>
                                      </p:cBhvr>
                                      <p:tavLst>
                                        <p:tav tm="0">
                                          <p:val>
                                            <p:strVal val="1+#ppt_w/2"/>
                                          </p:val>
                                        </p:tav>
                                        <p:tav tm="100000">
                                          <p:val>
                                            <p:strVal val="#ppt_x"/>
                                          </p:val>
                                        </p:tav>
                                      </p:tavLst>
                                    </p:anim>
                                    <p:anim calcmode="lin" valueType="num">
                                      <p:cBhvr additive="base">
                                        <p:cTn id="104" dur="500" fill="hold"/>
                                        <p:tgtEl>
                                          <p:spTgt spid="88269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5"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8242" name="Rectangle 2">
            <a:extLst>
              <a:ext uri="{FF2B5EF4-FFF2-40B4-BE49-F238E27FC236}">
                <a16:creationId xmlns:a16="http://schemas.microsoft.com/office/drawing/2014/main" id="{6EEF8871-972B-6CD0-D6FE-38D203D1FB82}"/>
              </a:ext>
            </a:extLst>
          </p:cNvPr>
          <p:cNvSpPr>
            <a:spLocks noGrp="1" noChangeArrowheads="1"/>
          </p:cNvSpPr>
          <p:nvPr>
            <p:ph type="ctrTitle"/>
          </p:nvPr>
        </p:nvSpPr>
        <p:spPr>
          <a:xfrm>
            <a:off x="2209800" y="457200"/>
            <a:ext cx="7772400" cy="5867400"/>
          </a:xfrm>
        </p:spPr>
        <p:txBody>
          <a:bodyPr/>
          <a:lstStyle/>
          <a:p>
            <a:pPr eaLnBrk="1" hangingPunct="1">
              <a:defRPr/>
            </a:pPr>
            <a:r>
              <a:rPr lang="en-US" sz="8800">
                <a:solidFill>
                  <a:srgbClr val="00FFFF"/>
                </a:solidFill>
                <a:effectLst>
                  <a:outerShdw blurRad="38100" dist="38100" dir="2700000" algn="tl">
                    <a:srgbClr val="000000"/>
                  </a:outerShdw>
                </a:effectLst>
                <a:ea typeface="+mj-ea"/>
              </a:rPr>
              <a:t>“We are shaped and fashioned by what we love.”</a:t>
            </a:r>
            <a:r>
              <a:rPr lang="en-US">
                <a:effectLst>
                  <a:outerShdw blurRad="38100" dist="38100" dir="2700000" algn="tl">
                    <a:srgbClr val="000000"/>
                  </a:outerShdw>
                </a:effectLst>
                <a:ea typeface="+mj-ea"/>
              </a:rPr>
              <a:t> </a:t>
            </a:r>
            <a:br>
              <a:rPr lang="en-US">
                <a:effectLst>
                  <a:outerShdw blurRad="38100" dist="38100" dir="2700000" algn="tl">
                    <a:srgbClr val="000000"/>
                  </a:outerShdw>
                </a:effectLst>
                <a:ea typeface="+mj-ea"/>
              </a:rPr>
            </a:br>
            <a:br>
              <a:rPr lang="en-US" sz="1400">
                <a:effectLst>
                  <a:outerShdw blurRad="38100" dist="38100" dir="2700000" algn="tl">
                    <a:srgbClr val="000000"/>
                  </a:outerShdw>
                </a:effectLst>
                <a:ea typeface="+mj-ea"/>
              </a:rPr>
            </a:br>
            <a:r>
              <a:rPr lang="en-US" sz="4000">
                <a:solidFill>
                  <a:srgbClr val="993366"/>
                </a:solidFill>
                <a:effectLst>
                  <a:outerShdw blurRad="38100" dist="38100" dir="2700000" algn="tl">
                    <a:srgbClr val="000000"/>
                  </a:outerShdw>
                </a:effectLst>
                <a:ea typeface="+mj-ea"/>
              </a:rPr>
              <a:t>- Johann Wolfgang Von Goethe</a:t>
            </a:r>
          </a:p>
        </p:txBody>
      </p:sp>
    </p:spTree>
    <p:extLst>
      <p:ext uri="{BB962C8B-B14F-4D97-AF65-F5344CB8AC3E}">
        <p14:creationId xmlns:p14="http://schemas.microsoft.com/office/powerpoint/2010/main" val="3395277520"/>
      </p:ext>
    </p:extLst>
  </p:cSld>
  <p:clrMapOvr>
    <a:masterClrMapping/>
  </p:clrMapOvr>
  <p:transition spd="slow" advTm="16000">
    <p:comb/>
    <p:sndAc>
      <p:stSnd>
        <p:snd r:embed="rId3" name="projctor.wav"/>
      </p:stSnd>
    </p:sndAc>
  </p:transition>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883714" name="Rectangle 2">
            <a:extLst>
              <a:ext uri="{FF2B5EF4-FFF2-40B4-BE49-F238E27FC236}">
                <a16:creationId xmlns:a16="http://schemas.microsoft.com/office/drawing/2014/main" id="{429C36BC-D0D0-0AF4-64B9-90FEBDBE5C61}"/>
              </a:ext>
            </a:extLst>
          </p:cNvPr>
          <p:cNvSpPr>
            <a:spLocks noGrp="1" noChangeArrowheads="1"/>
          </p:cNvSpPr>
          <p:nvPr>
            <p:ph type="title"/>
          </p:nvPr>
        </p:nvSpPr>
        <p:spPr>
          <a:xfrm>
            <a:off x="3048000" y="152400"/>
            <a:ext cx="7315200" cy="914400"/>
          </a:xfrm>
          <a:solidFill>
            <a:srgbClr val="FFFF00"/>
          </a:solidFill>
        </p:spPr>
        <p:txBody>
          <a:bodyPr/>
          <a:lstStyle/>
          <a:p>
            <a:pPr eaLnBrk="1" hangingPunct="1">
              <a:defRPr/>
            </a:pPr>
            <a:r>
              <a:rPr lang="en-US" sz="6600" b="1">
                <a:solidFill>
                  <a:srgbClr val="000000"/>
                </a:solidFill>
                <a:effectLst>
                  <a:outerShdw blurRad="38100" dist="38100" dir="2700000" algn="tl">
                    <a:srgbClr val="FFFFFF"/>
                  </a:outerShdw>
                </a:effectLst>
                <a:ea typeface="+mj-ea"/>
              </a:rPr>
              <a:t>Men Are Valued:</a:t>
            </a:r>
          </a:p>
        </p:txBody>
      </p:sp>
      <p:sp>
        <p:nvSpPr>
          <p:cNvPr id="883715" name="Rectangle 3">
            <a:extLst>
              <a:ext uri="{FF2B5EF4-FFF2-40B4-BE49-F238E27FC236}">
                <a16:creationId xmlns:a16="http://schemas.microsoft.com/office/drawing/2014/main" id="{13384380-2D4C-4C6D-1543-8CD40FCCA90B}"/>
              </a:ext>
            </a:extLst>
          </p:cNvPr>
          <p:cNvSpPr>
            <a:spLocks noGrp="1" noChangeArrowheads="1"/>
          </p:cNvSpPr>
          <p:nvPr>
            <p:ph type="body" idx="1"/>
          </p:nvPr>
        </p:nvSpPr>
        <p:spPr>
          <a:xfrm>
            <a:off x="4114800" y="1066800"/>
            <a:ext cx="6096000" cy="5029200"/>
          </a:xfrm>
        </p:spPr>
        <p:txBody>
          <a:bodyPr/>
          <a:lstStyle/>
          <a:p>
            <a:pPr eaLnBrk="1" hangingPunct="1">
              <a:lnSpc>
                <a:spcPct val="90000"/>
              </a:lnSpc>
              <a:defRPr/>
            </a:pPr>
            <a:r>
              <a:rPr lang="en-US" sz="8800" b="1" dirty="0">
                <a:effectLst>
                  <a:outerShdw blurRad="38100" dist="38100" dir="2700000" algn="tl">
                    <a:srgbClr val="000000">
                      <a:alpha val="43137"/>
                    </a:srgbClr>
                  </a:outerShdw>
                </a:effectLst>
                <a:ea typeface="+mn-ea"/>
              </a:rPr>
              <a:t>By </a:t>
            </a:r>
          </a:p>
          <a:p>
            <a:pPr eaLnBrk="1" hangingPunct="1">
              <a:lnSpc>
                <a:spcPct val="90000"/>
              </a:lnSpc>
              <a:defRPr/>
            </a:pPr>
            <a:r>
              <a:rPr lang="en-US" sz="8800" b="1" dirty="0">
                <a:effectLst>
                  <a:outerShdw blurRad="38100" dist="38100" dir="2700000" algn="tl">
                    <a:srgbClr val="000000">
                      <a:alpha val="43137"/>
                    </a:srgbClr>
                  </a:outerShdw>
                </a:effectLst>
                <a:ea typeface="+mn-ea"/>
              </a:rPr>
              <a:t>What</a:t>
            </a:r>
          </a:p>
          <a:p>
            <a:pPr eaLnBrk="1" hangingPunct="1">
              <a:lnSpc>
                <a:spcPct val="90000"/>
              </a:lnSpc>
              <a:defRPr/>
            </a:pPr>
            <a:r>
              <a:rPr lang="en-US" sz="8800" b="1" dirty="0">
                <a:effectLst>
                  <a:outerShdw blurRad="38100" dist="38100" dir="2700000" algn="tl">
                    <a:srgbClr val="000000">
                      <a:alpha val="43137"/>
                    </a:srgbClr>
                  </a:outerShdw>
                </a:effectLst>
                <a:ea typeface="+mn-ea"/>
              </a:rPr>
              <a:t>They</a:t>
            </a:r>
          </a:p>
          <a:p>
            <a:pPr eaLnBrk="1" hangingPunct="1">
              <a:lnSpc>
                <a:spcPct val="90000"/>
              </a:lnSpc>
              <a:defRPr/>
            </a:pPr>
            <a:r>
              <a:rPr lang="en-US" sz="8800" b="1" dirty="0">
                <a:effectLst>
                  <a:outerShdw blurRad="38100" dist="38100" dir="2700000" algn="tl">
                    <a:srgbClr val="000000">
                      <a:alpha val="43137"/>
                    </a:srgbClr>
                  </a:outerShdw>
                </a:effectLst>
                <a:ea typeface="+mn-ea"/>
              </a:rPr>
              <a:t>Are</a:t>
            </a:r>
          </a:p>
        </p:txBody>
      </p:sp>
      <p:pic>
        <p:nvPicPr>
          <p:cNvPr id="883716" name="Picture 4">
            <a:hlinkClick r:id="" action="ppaction://media"/>
            <a:extLst>
              <a:ext uri="{FF2B5EF4-FFF2-40B4-BE49-F238E27FC236}">
                <a16:creationId xmlns:a16="http://schemas.microsoft.com/office/drawing/2014/main" id="{E14FF459-287D-C61F-5F95-2BC96AE57CE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5" fill="hold"/>
                                        <p:tgtEl>
                                          <p:spTgt spid="88371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499"/>
                                          </p:stCondLst>
                                        </p:cTn>
                                        <p:tgtEl>
                                          <p:spTgt spid="883715">
                                            <p:txEl>
                                              <p:pRg st="0" end="0"/>
                                            </p:txEl>
                                          </p:spTgt>
                                        </p:tgtEl>
                                        <p:attrNameLst>
                                          <p:attrName>style.visibility</p:attrName>
                                        </p:attrNameLst>
                                      </p:cBhvr>
                                      <p:to>
                                        <p:strVal val="visible"/>
                                      </p:to>
                                    </p:set>
                                    <p:anim to="" calcmode="lin" valueType="num">
                                      <p:cBhvr>
                                        <p:cTn id="11" dur="1" fill="hold"/>
                                        <p:tgtEl>
                                          <p:spTgt spid="883715">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nodeType="clickEffect">
                                  <p:stCondLst>
                                    <p:cond delay="0"/>
                                  </p:stCondLst>
                                  <p:childTnLst>
                                    <p:set>
                                      <p:cBhvr>
                                        <p:cTn id="15" dur="1" fill="hold">
                                          <p:stCondLst>
                                            <p:cond delay="499"/>
                                          </p:stCondLst>
                                        </p:cTn>
                                        <p:tgtEl>
                                          <p:spTgt spid="883715">
                                            <p:txEl>
                                              <p:pRg st="1" end="1"/>
                                            </p:txEl>
                                          </p:spTgt>
                                        </p:tgtEl>
                                        <p:attrNameLst>
                                          <p:attrName>style.visibility</p:attrName>
                                        </p:attrNameLst>
                                      </p:cBhvr>
                                      <p:to>
                                        <p:strVal val="visible"/>
                                      </p:to>
                                    </p:set>
                                    <p:anim to="" calcmode="lin" valueType="num">
                                      <p:cBhvr>
                                        <p:cTn id="16" dur="1" fill="hold"/>
                                        <p:tgtEl>
                                          <p:spTgt spid="883715">
                                            <p:txEl>
                                              <p:pRg st="1" end="1"/>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childTnLst>
                                    <p:set>
                                      <p:cBhvr>
                                        <p:cTn id="20" dur="1" fill="hold">
                                          <p:stCondLst>
                                            <p:cond delay="499"/>
                                          </p:stCondLst>
                                        </p:cTn>
                                        <p:tgtEl>
                                          <p:spTgt spid="883715">
                                            <p:txEl>
                                              <p:pRg st="2" end="2"/>
                                            </p:txEl>
                                          </p:spTgt>
                                        </p:tgtEl>
                                        <p:attrNameLst>
                                          <p:attrName>style.visibility</p:attrName>
                                        </p:attrNameLst>
                                      </p:cBhvr>
                                      <p:to>
                                        <p:strVal val="visible"/>
                                      </p:to>
                                    </p:set>
                                    <p:anim to="" calcmode="lin" valueType="num">
                                      <p:cBhvr>
                                        <p:cTn id="21" dur="1" fill="hold"/>
                                        <p:tgtEl>
                                          <p:spTgt spid="883715">
                                            <p:txEl>
                                              <p:pRg st="2" end="2"/>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nodeType="clickEffect">
                                  <p:stCondLst>
                                    <p:cond delay="0"/>
                                  </p:stCondLst>
                                  <p:childTnLst>
                                    <p:set>
                                      <p:cBhvr>
                                        <p:cTn id="25" dur="1" fill="hold">
                                          <p:stCondLst>
                                            <p:cond delay="499"/>
                                          </p:stCondLst>
                                        </p:cTn>
                                        <p:tgtEl>
                                          <p:spTgt spid="883715">
                                            <p:txEl>
                                              <p:pRg st="3" end="3"/>
                                            </p:txEl>
                                          </p:spTgt>
                                        </p:tgtEl>
                                        <p:attrNameLst>
                                          <p:attrName>style.visibility</p:attrName>
                                        </p:attrNameLst>
                                      </p:cBhvr>
                                      <p:to>
                                        <p:strVal val="visible"/>
                                      </p:to>
                                    </p:set>
                                    <p:anim to="" calcmode="lin" valueType="num">
                                      <p:cBhvr>
                                        <p:cTn id="26" dur="1" fill="hold"/>
                                        <p:tgtEl>
                                          <p:spTgt spid="88371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883716"/>
                </p:tgtEl>
              </p:cMediaNode>
            </p:audio>
          </p:childTnLst>
        </p:cTn>
      </p:par>
    </p:tnLst>
    <p:bldLst>
      <p:bldP spid="88371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DBB2BDBF-84E6-84B4-708C-3EB347E527D5}"/>
              </a:ext>
            </a:extLst>
          </p:cNvPr>
          <p:cNvSpPr>
            <a:spLocks noGrp="1" noChangeArrowheads="1"/>
          </p:cNvSpPr>
          <p:nvPr>
            <p:ph type="title"/>
          </p:nvPr>
        </p:nvSpPr>
        <p:spPr>
          <a:xfrm>
            <a:off x="3048000" y="152400"/>
            <a:ext cx="7315200" cy="914400"/>
          </a:xfrm>
          <a:solidFill>
            <a:srgbClr val="FFFF00"/>
          </a:solidFill>
        </p:spPr>
        <p:txBody>
          <a:bodyPr/>
          <a:lstStyle/>
          <a:p>
            <a:pPr eaLnBrk="1" hangingPunct="1">
              <a:defRPr/>
            </a:pPr>
            <a:r>
              <a:rPr lang="en-US" sz="6600" b="1" dirty="0">
                <a:solidFill>
                  <a:srgbClr val="000000"/>
                </a:solidFill>
                <a:effectLst>
                  <a:outerShdw blurRad="38100" dist="38100" dir="2700000" algn="tl">
                    <a:srgbClr val="FFFFFF"/>
                  </a:outerShdw>
                </a:effectLst>
                <a:ea typeface="+mj-ea"/>
              </a:rPr>
              <a:t>Men Are Valued:</a:t>
            </a:r>
          </a:p>
        </p:txBody>
      </p:sp>
      <p:sp>
        <p:nvSpPr>
          <p:cNvPr id="335875" name="Rectangle 3">
            <a:extLst>
              <a:ext uri="{FF2B5EF4-FFF2-40B4-BE49-F238E27FC236}">
                <a16:creationId xmlns:a16="http://schemas.microsoft.com/office/drawing/2014/main" id="{61D95333-C63A-4B54-FE27-4908682D954E}"/>
              </a:ext>
            </a:extLst>
          </p:cNvPr>
          <p:cNvSpPr>
            <a:spLocks noGrp="1" noChangeArrowheads="1"/>
          </p:cNvSpPr>
          <p:nvPr>
            <p:ph type="body" idx="1"/>
          </p:nvPr>
        </p:nvSpPr>
        <p:spPr>
          <a:xfrm>
            <a:off x="4114800" y="1066800"/>
            <a:ext cx="6096000" cy="5029200"/>
          </a:xfrm>
        </p:spPr>
        <p:txBody>
          <a:bodyPr/>
          <a:lstStyle/>
          <a:p>
            <a:pPr eaLnBrk="1" hangingPunct="1">
              <a:lnSpc>
                <a:spcPct val="90000"/>
              </a:lnSpc>
              <a:defRPr/>
            </a:pPr>
            <a:r>
              <a:rPr lang="en-US" sz="8800" b="1" dirty="0">
                <a:effectLst>
                  <a:outerShdw blurRad="38100" dist="38100" dir="2700000" algn="tl">
                    <a:srgbClr val="000000">
                      <a:alpha val="43137"/>
                    </a:srgbClr>
                  </a:outerShdw>
                </a:effectLst>
                <a:ea typeface="+mn-ea"/>
              </a:rPr>
              <a:t>By </a:t>
            </a:r>
          </a:p>
          <a:p>
            <a:pPr eaLnBrk="1" hangingPunct="1">
              <a:lnSpc>
                <a:spcPct val="90000"/>
              </a:lnSpc>
              <a:defRPr/>
            </a:pPr>
            <a:r>
              <a:rPr lang="en-US" sz="8800" b="1" dirty="0">
                <a:effectLst>
                  <a:outerShdw blurRad="38100" dist="38100" dir="2700000" algn="tl">
                    <a:srgbClr val="000000">
                      <a:alpha val="43137"/>
                    </a:srgbClr>
                  </a:outerShdw>
                </a:effectLst>
                <a:ea typeface="+mn-ea"/>
              </a:rPr>
              <a:t>What</a:t>
            </a:r>
          </a:p>
          <a:p>
            <a:pPr eaLnBrk="1" hangingPunct="1">
              <a:lnSpc>
                <a:spcPct val="90000"/>
              </a:lnSpc>
              <a:defRPr/>
            </a:pPr>
            <a:r>
              <a:rPr lang="en-US" sz="8800" b="1" dirty="0">
                <a:effectLst>
                  <a:outerShdw blurRad="38100" dist="38100" dir="2700000" algn="tl">
                    <a:srgbClr val="000000">
                      <a:alpha val="43137"/>
                    </a:srgbClr>
                  </a:outerShdw>
                </a:effectLst>
                <a:ea typeface="+mn-ea"/>
              </a:rPr>
              <a:t>They</a:t>
            </a:r>
          </a:p>
          <a:p>
            <a:pPr eaLnBrk="1" hangingPunct="1">
              <a:lnSpc>
                <a:spcPct val="90000"/>
              </a:lnSpc>
              <a:defRPr/>
            </a:pPr>
            <a:r>
              <a:rPr lang="en-US" sz="8800" b="1" dirty="0">
                <a:effectLst>
                  <a:outerShdw blurRad="38100" dist="38100" dir="2700000" algn="tl">
                    <a:srgbClr val="000000">
                      <a:alpha val="43137"/>
                    </a:srgbClr>
                  </a:outerShdw>
                </a:effectLst>
                <a:ea typeface="+mn-ea"/>
              </a:rPr>
              <a:t>Have</a:t>
            </a:r>
          </a:p>
        </p:txBody>
      </p:sp>
      <p:pic>
        <p:nvPicPr>
          <p:cNvPr id="335876" name="Picture 4">
            <a:hlinkClick r:id="" action="ppaction://media"/>
            <a:extLst>
              <a:ext uri="{FF2B5EF4-FFF2-40B4-BE49-F238E27FC236}">
                <a16:creationId xmlns:a16="http://schemas.microsoft.com/office/drawing/2014/main" id="{4AE834AB-57C9-2020-D8D4-90CD6C49A70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26" fill="hold"/>
                                        <p:tgtEl>
                                          <p:spTgt spid="33587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499"/>
                                          </p:stCondLst>
                                        </p:cTn>
                                        <p:tgtEl>
                                          <p:spTgt spid="335875">
                                            <p:txEl>
                                              <p:pRg st="0" end="0"/>
                                            </p:txEl>
                                          </p:spTgt>
                                        </p:tgtEl>
                                        <p:attrNameLst>
                                          <p:attrName>style.visibility</p:attrName>
                                        </p:attrNameLst>
                                      </p:cBhvr>
                                      <p:to>
                                        <p:strVal val="visible"/>
                                      </p:to>
                                    </p:set>
                                    <p:anim to="" calcmode="lin" valueType="num">
                                      <p:cBhvr>
                                        <p:cTn id="11" dur="1" fill="hold"/>
                                        <p:tgtEl>
                                          <p:spTgt spid="335875">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nodeType="clickEffect">
                                  <p:stCondLst>
                                    <p:cond delay="0"/>
                                  </p:stCondLst>
                                  <p:childTnLst>
                                    <p:set>
                                      <p:cBhvr>
                                        <p:cTn id="15" dur="1" fill="hold">
                                          <p:stCondLst>
                                            <p:cond delay="499"/>
                                          </p:stCondLst>
                                        </p:cTn>
                                        <p:tgtEl>
                                          <p:spTgt spid="335875">
                                            <p:txEl>
                                              <p:pRg st="1" end="1"/>
                                            </p:txEl>
                                          </p:spTgt>
                                        </p:tgtEl>
                                        <p:attrNameLst>
                                          <p:attrName>style.visibility</p:attrName>
                                        </p:attrNameLst>
                                      </p:cBhvr>
                                      <p:to>
                                        <p:strVal val="visible"/>
                                      </p:to>
                                    </p:set>
                                    <p:anim to="" calcmode="lin" valueType="num">
                                      <p:cBhvr>
                                        <p:cTn id="16" dur="1" fill="hold"/>
                                        <p:tgtEl>
                                          <p:spTgt spid="335875">
                                            <p:txEl>
                                              <p:pRg st="1" end="1"/>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childTnLst>
                                    <p:set>
                                      <p:cBhvr>
                                        <p:cTn id="20" dur="1" fill="hold">
                                          <p:stCondLst>
                                            <p:cond delay="499"/>
                                          </p:stCondLst>
                                        </p:cTn>
                                        <p:tgtEl>
                                          <p:spTgt spid="335875">
                                            <p:txEl>
                                              <p:pRg st="2" end="2"/>
                                            </p:txEl>
                                          </p:spTgt>
                                        </p:tgtEl>
                                        <p:attrNameLst>
                                          <p:attrName>style.visibility</p:attrName>
                                        </p:attrNameLst>
                                      </p:cBhvr>
                                      <p:to>
                                        <p:strVal val="visible"/>
                                      </p:to>
                                    </p:set>
                                    <p:anim to="" calcmode="lin" valueType="num">
                                      <p:cBhvr>
                                        <p:cTn id="21" dur="1" fill="hold"/>
                                        <p:tgtEl>
                                          <p:spTgt spid="335875">
                                            <p:txEl>
                                              <p:pRg st="2" end="2"/>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nodeType="clickEffect">
                                  <p:stCondLst>
                                    <p:cond delay="0"/>
                                  </p:stCondLst>
                                  <p:childTnLst>
                                    <p:set>
                                      <p:cBhvr>
                                        <p:cTn id="25" dur="1" fill="hold">
                                          <p:stCondLst>
                                            <p:cond delay="499"/>
                                          </p:stCondLst>
                                        </p:cTn>
                                        <p:tgtEl>
                                          <p:spTgt spid="335875">
                                            <p:txEl>
                                              <p:pRg st="3" end="3"/>
                                            </p:txEl>
                                          </p:spTgt>
                                        </p:tgtEl>
                                        <p:attrNameLst>
                                          <p:attrName>style.visibility</p:attrName>
                                        </p:attrNameLst>
                                      </p:cBhvr>
                                      <p:to>
                                        <p:strVal val="visible"/>
                                      </p:to>
                                    </p:set>
                                    <p:anim to="" calcmode="lin" valueType="num">
                                      <p:cBhvr>
                                        <p:cTn id="26" dur="1" fill="hold"/>
                                        <p:tgtEl>
                                          <p:spTgt spid="33587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335876"/>
                </p:tgtEl>
              </p:cMediaNode>
            </p:audio>
          </p:childTnLst>
        </p:cTn>
      </p:par>
    </p:tnLst>
    <p:bldLst>
      <p:bldP spid="33587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6802" name="Rectangle 2">
            <a:extLst>
              <a:ext uri="{FF2B5EF4-FFF2-40B4-BE49-F238E27FC236}">
                <a16:creationId xmlns:a16="http://schemas.microsoft.com/office/drawing/2014/main" id="{16161A99-655B-FC50-ADDA-77E8B6DA711F}"/>
              </a:ext>
            </a:extLst>
          </p:cNvPr>
          <p:cNvSpPr>
            <a:spLocks noGrp="1" noChangeArrowheads="1"/>
          </p:cNvSpPr>
          <p:nvPr>
            <p:ph type="title"/>
          </p:nvPr>
        </p:nvSpPr>
        <p:spPr>
          <a:xfrm>
            <a:off x="1905000" y="457200"/>
            <a:ext cx="8305800" cy="685800"/>
          </a:xfrm>
          <a:ln>
            <a:solidFill>
              <a:srgbClr val="FFFF00"/>
            </a:solidFill>
          </a:ln>
        </p:spPr>
        <p:txBody>
          <a:bodyPr/>
          <a:lstStyle/>
          <a:p>
            <a:pPr eaLnBrk="1" hangingPunct="1">
              <a:defRPr/>
            </a:pPr>
            <a:r>
              <a:rPr lang="en-US" sz="3200" b="1">
                <a:effectLst>
                  <a:outerShdw blurRad="38100" dist="38100" dir="2700000" algn="tl">
                    <a:srgbClr val="808080"/>
                  </a:outerShdw>
                </a:effectLst>
              </a:rPr>
              <a:t> Human Species:  Made From Right Stuff?</a:t>
            </a:r>
            <a:r>
              <a:rPr lang="en-US" b="1">
                <a:effectLst>
                  <a:outerShdw blurRad="38100" dist="38100" dir="2700000" algn="tl">
                    <a:srgbClr val="808080"/>
                  </a:outerShdw>
                </a:effectLst>
              </a:rPr>
              <a:t> </a:t>
            </a:r>
          </a:p>
        </p:txBody>
      </p:sp>
      <p:sp>
        <p:nvSpPr>
          <p:cNvPr id="1356803" name="Rectangle 3">
            <a:extLst>
              <a:ext uri="{FF2B5EF4-FFF2-40B4-BE49-F238E27FC236}">
                <a16:creationId xmlns:a16="http://schemas.microsoft.com/office/drawing/2014/main" id="{A7A8984B-680B-9C6E-8138-28F0B13B1792}"/>
              </a:ext>
            </a:extLst>
          </p:cNvPr>
          <p:cNvSpPr>
            <a:spLocks noGrp="1" noChangeArrowheads="1"/>
          </p:cNvSpPr>
          <p:nvPr>
            <p:ph type="body" idx="1"/>
          </p:nvPr>
        </p:nvSpPr>
        <p:spPr>
          <a:xfrm>
            <a:off x="1828800" y="1524000"/>
            <a:ext cx="8534400" cy="5029200"/>
          </a:xfrm>
        </p:spPr>
        <p:txBody>
          <a:bodyPr/>
          <a:lstStyle/>
          <a:p>
            <a:pPr eaLnBrk="1" hangingPunct="1"/>
            <a:endParaRPr lang="en-US" altLang="en-US" sz="800"/>
          </a:p>
          <a:p>
            <a:pPr eaLnBrk="1" hangingPunct="1"/>
            <a:r>
              <a:rPr lang="en-US" altLang="en-US" sz="2800"/>
              <a:t>Origins Of Man Debate:  We Created Or Evolved</a:t>
            </a:r>
          </a:p>
          <a:p>
            <a:pPr eaLnBrk="1" hangingPunct="1"/>
            <a:r>
              <a:rPr lang="en-US" altLang="en-US" sz="2800"/>
              <a:t>Nature Of Man Debate:  Generally Good Or Evil</a:t>
            </a:r>
          </a:p>
          <a:p>
            <a:pPr eaLnBrk="1" hangingPunct="1"/>
            <a:r>
              <a:rPr lang="en-US" altLang="en-US" sz="2800"/>
              <a:t>Position Debate:  Above Animal Or Below Angel</a:t>
            </a:r>
          </a:p>
          <a:p>
            <a:pPr eaLnBrk="1" hangingPunct="1"/>
            <a:r>
              <a:rPr lang="en-US" altLang="en-US" sz="2800"/>
              <a:t>Consciousness Debate:  Continuous - Oblivious</a:t>
            </a:r>
          </a:p>
          <a:p>
            <a:pPr eaLnBrk="1" hangingPunct="1"/>
            <a:r>
              <a:rPr lang="en-US" altLang="en-US" sz="2800"/>
              <a:t>In 50 B.C. It Was Stated Assuredly By Lucretius:</a:t>
            </a:r>
          </a:p>
          <a:p>
            <a:pPr eaLnBrk="1" hangingPunct="1">
              <a:buFont typeface="Wingdings" panose="05000000000000000000" pitchFamily="2" charset="2"/>
              <a:buNone/>
            </a:pPr>
            <a:r>
              <a:rPr lang="en-US" altLang="en-US" sz="2400"/>
              <a:t>    “Death is nothing to us – it concerns us not – since the nature of the mind is proved to be mortal.”</a:t>
            </a:r>
          </a:p>
          <a:p>
            <a:pPr eaLnBrk="1" hangingPunct="1"/>
            <a:r>
              <a:rPr lang="en-US" altLang="en-US" sz="2800"/>
              <a:t>Hamlet’s Soliloquy By Playwright Shakespeare: </a:t>
            </a:r>
          </a:p>
          <a:p>
            <a:pPr eaLnBrk="1" hangingPunct="1">
              <a:buFont typeface="Wingdings" panose="05000000000000000000" pitchFamily="2" charset="2"/>
              <a:buNone/>
            </a:pPr>
            <a:r>
              <a:rPr lang="en-US" altLang="en-US" sz="2000"/>
              <a:t>    </a:t>
            </a:r>
            <a:r>
              <a:rPr lang="en-US" altLang="en-US" sz="2400"/>
              <a:t>“To Die –  To Sleep:  Nothing More… &amp;  …To Die,                    </a:t>
            </a:r>
            <a:r>
              <a:rPr lang="en-US" altLang="en-US" sz="2400" b="1"/>
              <a:t>To Sleep, Perhaps To Dream.”</a:t>
            </a:r>
          </a:p>
          <a:p>
            <a:pPr eaLnBrk="1" hangingPunct="1">
              <a:buFont typeface="Wingdings" panose="05000000000000000000" pitchFamily="2" charset="2"/>
              <a:buNone/>
            </a:pPr>
            <a:endParaRPr lang="en-US" altLang="en-US" sz="2400" b="1"/>
          </a:p>
          <a:p>
            <a:pPr eaLnBrk="1" hangingPunct="1">
              <a:buFont typeface="Wingdings" panose="05000000000000000000" pitchFamily="2" charset="2"/>
              <a:buNone/>
            </a:pPr>
            <a:endParaRPr lang="en-US" altLang="en-US" sz="2400" b="1"/>
          </a:p>
          <a:p>
            <a:pPr eaLnBrk="1" hangingPunct="1">
              <a:buFont typeface="Wingdings" panose="05000000000000000000" pitchFamily="2" charset="2"/>
              <a:buNone/>
            </a:pPr>
            <a:endParaRPr lang="en-US" altLang="en-US" sz="2400" b="1"/>
          </a:p>
          <a:p>
            <a:pPr eaLnBrk="1" hangingPunct="1">
              <a:buFont typeface="Wingdings" panose="05000000000000000000" pitchFamily="2" charset="2"/>
              <a:buNone/>
            </a:pPr>
            <a:r>
              <a:rPr lang="en-US" altLang="en-US" sz="2800"/>
              <a:t> </a:t>
            </a:r>
          </a:p>
          <a:p>
            <a:pPr eaLnBrk="1" hangingPunct="1"/>
            <a:endParaRPr lang="en-US" altLang="en-US" sz="2800"/>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56803">
                                            <p:txEl>
                                              <p:pRg st="1" end="1"/>
                                            </p:txEl>
                                          </p:spTgt>
                                        </p:tgtEl>
                                        <p:attrNameLst>
                                          <p:attrName>style.visibility</p:attrName>
                                        </p:attrNameLst>
                                      </p:cBhvr>
                                      <p:to>
                                        <p:strVal val="visible"/>
                                      </p:to>
                                    </p:set>
                                    <p:anim calcmode="lin" valueType="num">
                                      <p:cBhvr>
                                        <p:cTn id="7" dur="1000" fill="hold"/>
                                        <p:tgtEl>
                                          <p:spTgt spid="135680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35680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3568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568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56803">
                                            <p:txEl>
                                              <p:pRg st="2" end="2"/>
                                            </p:txEl>
                                          </p:spTgt>
                                        </p:tgtEl>
                                        <p:attrNameLst>
                                          <p:attrName>style.visibility</p:attrName>
                                        </p:attrNameLst>
                                      </p:cBhvr>
                                      <p:to>
                                        <p:strVal val="visible"/>
                                      </p:to>
                                    </p:set>
                                    <p:anim calcmode="lin" valueType="num">
                                      <p:cBhvr>
                                        <p:cTn id="15" dur="1000" fill="hold"/>
                                        <p:tgtEl>
                                          <p:spTgt spid="135680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35680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3568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568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56803">
                                            <p:txEl>
                                              <p:pRg st="3" end="3"/>
                                            </p:txEl>
                                          </p:spTgt>
                                        </p:tgtEl>
                                        <p:attrNameLst>
                                          <p:attrName>style.visibility</p:attrName>
                                        </p:attrNameLst>
                                      </p:cBhvr>
                                      <p:to>
                                        <p:strVal val="visible"/>
                                      </p:to>
                                    </p:set>
                                    <p:anim calcmode="lin" valueType="num">
                                      <p:cBhvr>
                                        <p:cTn id="23" dur="1000" fill="hold"/>
                                        <p:tgtEl>
                                          <p:spTgt spid="135680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35680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35680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5680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356803">
                                            <p:txEl>
                                              <p:pRg st="4" end="4"/>
                                            </p:txEl>
                                          </p:spTgt>
                                        </p:tgtEl>
                                        <p:attrNameLst>
                                          <p:attrName>style.visibility</p:attrName>
                                        </p:attrNameLst>
                                      </p:cBhvr>
                                      <p:to>
                                        <p:strVal val="visible"/>
                                      </p:to>
                                    </p:set>
                                    <p:anim calcmode="lin" valueType="num">
                                      <p:cBhvr>
                                        <p:cTn id="31" dur="1000" fill="hold"/>
                                        <p:tgtEl>
                                          <p:spTgt spid="135680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35680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3568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568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356803">
                                            <p:txEl>
                                              <p:pRg st="5" end="5"/>
                                            </p:txEl>
                                          </p:spTgt>
                                        </p:tgtEl>
                                        <p:attrNameLst>
                                          <p:attrName>style.visibility</p:attrName>
                                        </p:attrNameLst>
                                      </p:cBhvr>
                                      <p:to>
                                        <p:strVal val="visible"/>
                                      </p:to>
                                    </p:set>
                                    <p:anim calcmode="lin" valueType="num">
                                      <p:cBhvr>
                                        <p:cTn id="39" dur="1000" fill="hold"/>
                                        <p:tgtEl>
                                          <p:spTgt spid="135680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35680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35680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35680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1356803">
                                            <p:txEl>
                                              <p:pRg st="6" end="6"/>
                                            </p:txEl>
                                          </p:spTgt>
                                        </p:tgtEl>
                                        <p:attrNameLst>
                                          <p:attrName>style.visibility</p:attrName>
                                        </p:attrNameLst>
                                      </p:cBhvr>
                                      <p:to>
                                        <p:strVal val="visible"/>
                                      </p:to>
                                    </p:set>
                                    <p:anim calcmode="lin" valueType="num">
                                      <p:cBhvr>
                                        <p:cTn id="47" dur="1000" fill="hold"/>
                                        <p:tgtEl>
                                          <p:spTgt spid="135680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35680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35680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35680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1356803">
                                            <p:txEl>
                                              <p:pRg st="7" end="7"/>
                                            </p:txEl>
                                          </p:spTgt>
                                        </p:tgtEl>
                                        <p:attrNameLst>
                                          <p:attrName>style.visibility</p:attrName>
                                        </p:attrNameLst>
                                      </p:cBhvr>
                                      <p:to>
                                        <p:strVal val="visible"/>
                                      </p:to>
                                    </p:set>
                                    <p:anim calcmode="lin" valueType="num">
                                      <p:cBhvr>
                                        <p:cTn id="55" dur="1000" fill="hold"/>
                                        <p:tgtEl>
                                          <p:spTgt spid="1356803">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1356803">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135680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5680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1356803">
                                            <p:txEl>
                                              <p:pRg st="8" end="8"/>
                                            </p:txEl>
                                          </p:spTgt>
                                        </p:tgtEl>
                                        <p:attrNameLst>
                                          <p:attrName>style.visibility</p:attrName>
                                        </p:attrNameLst>
                                      </p:cBhvr>
                                      <p:to>
                                        <p:strVal val="visible"/>
                                      </p:to>
                                    </p:set>
                                    <p:anim calcmode="lin" valueType="num">
                                      <p:cBhvr>
                                        <p:cTn id="63" dur="1000" fill="hold"/>
                                        <p:tgtEl>
                                          <p:spTgt spid="1356803">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356803">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35680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35680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nodeType="clickEffect">
                                  <p:stCondLst>
                                    <p:cond delay="0"/>
                                  </p:stCondLst>
                                  <p:childTnLst>
                                    <p:set>
                                      <p:cBhvr>
                                        <p:cTn id="70" dur="1" fill="hold">
                                          <p:stCondLst>
                                            <p:cond delay="0"/>
                                          </p:stCondLst>
                                        </p:cTn>
                                        <p:tgtEl>
                                          <p:spTgt spid="1356803">
                                            <p:txEl>
                                              <p:pRg st="12" end="12"/>
                                            </p:txEl>
                                          </p:spTgt>
                                        </p:tgtEl>
                                        <p:attrNameLst>
                                          <p:attrName>style.visibility</p:attrName>
                                        </p:attrNameLst>
                                      </p:cBhvr>
                                      <p:to>
                                        <p:strVal val="visible"/>
                                      </p:to>
                                    </p:set>
                                    <p:anim calcmode="lin" valueType="num">
                                      <p:cBhvr>
                                        <p:cTn id="71" dur="1000" fill="hold"/>
                                        <p:tgtEl>
                                          <p:spTgt spid="1356803">
                                            <p:txEl>
                                              <p:pRg st="12" end="12"/>
                                            </p:txEl>
                                          </p:spTgt>
                                        </p:tgtEl>
                                        <p:attrNameLst>
                                          <p:attrName>ppt_w</p:attrName>
                                        </p:attrNameLst>
                                      </p:cBhvr>
                                      <p:tavLst>
                                        <p:tav tm="0">
                                          <p:val>
                                            <p:fltVal val="0"/>
                                          </p:val>
                                        </p:tav>
                                        <p:tav tm="100000">
                                          <p:val>
                                            <p:strVal val="#ppt_w"/>
                                          </p:val>
                                        </p:tav>
                                      </p:tavLst>
                                    </p:anim>
                                    <p:anim calcmode="lin" valueType="num">
                                      <p:cBhvr>
                                        <p:cTn id="72" dur="1000" fill="hold"/>
                                        <p:tgtEl>
                                          <p:spTgt spid="1356803">
                                            <p:txEl>
                                              <p:pRg st="12" end="12"/>
                                            </p:txEl>
                                          </p:spTgt>
                                        </p:tgtEl>
                                        <p:attrNameLst>
                                          <p:attrName>ppt_h</p:attrName>
                                        </p:attrNameLst>
                                      </p:cBhvr>
                                      <p:tavLst>
                                        <p:tav tm="0">
                                          <p:val>
                                            <p:fltVal val="0"/>
                                          </p:val>
                                        </p:tav>
                                        <p:tav tm="100000">
                                          <p:val>
                                            <p:strVal val="#ppt_h"/>
                                          </p:val>
                                        </p:tav>
                                      </p:tavLst>
                                    </p:anim>
                                    <p:anim calcmode="lin" valueType="num">
                                      <p:cBhvr>
                                        <p:cTn id="73" dur="1000" fill="hold"/>
                                        <p:tgtEl>
                                          <p:spTgt spid="1356803">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356803">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680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2706" name="Rectangle 2">
            <a:extLst>
              <a:ext uri="{FF2B5EF4-FFF2-40B4-BE49-F238E27FC236}">
                <a16:creationId xmlns:a16="http://schemas.microsoft.com/office/drawing/2014/main" id="{2AD4221A-4FE7-08C5-C7CD-2D668EA0829B}"/>
              </a:ext>
            </a:extLst>
          </p:cNvPr>
          <p:cNvSpPr>
            <a:spLocks noGrp="1" noChangeArrowheads="1"/>
          </p:cNvSpPr>
          <p:nvPr>
            <p:ph type="title"/>
          </p:nvPr>
        </p:nvSpPr>
        <p:spPr>
          <a:xfrm>
            <a:off x="2133600" y="381000"/>
            <a:ext cx="7924800" cy="914400"/>
          </a:xfrm>
          <a:ln>
            <a:solidFill>
              <a:srgbClr val="FFFF00"/>
            </a:solidFill>
          </a:ln>
        </p:spPr>
        <p:txBody>
          <a:bodyPr/>
          <a:lstStyle/>
          <a:p>
            <a:pPr eaLnBrk="1" hangingPunct="1">
              <a:defRPr/>
            </a:pPr>
            <a:r>
              <a:rPr lang="en-US" b="1">
                <a:effectLst>
                  <a:outerShdw blurRad="38100" dist="38100" dir="2700000" algn="tl">
                    <a:srgbClr val="808080"/>
                  </a:outerShdw>
                </a:effectLst>
              </a:rPr>
              <a:t>Personage Materially Measured</a:t>
            </a:r>
          </a:p>
        </p:txBody>
      </p:sp>
      <p:sp>
        <p:nvSpPr>
          <p:cNvPr id="1352707" name="Rectangle 3">
            <a:extLst>
              <a:ext uri="{FF2B5EF4-FFF2-40B4-BE49-F238E27FC236}">
                <a16:creationId xmlns:a16="http://schemas.microsoft.com/office/drawing/2014/main" id="{7B0BE617-B05B-1B91-39DA-CD524ED86ECC}"/>
              </a:ext>
            </a:extLst>
          </p:cNvPr>
          <p:cNvSpPr>
            <a:spLocks noGrp="1" noChangeArrowheads="1"/>
          </p:cNvSpPr>
          <p:nvPr>
            <p:ph type="body" idx="1"/>
          </p:nvPr>
        </p:nvSpPr>
        <p:spPr>
          <a:xfrm>
            <a:off x="1905000" y="1981200"/>
            <a:ext cx="8382000" cy="4495800"/>
          </a:xfrm>
          <a:ln>
            <a:solidFill>
              <a:srgbClr val="FFFF00"/>
            </a:solidFill>
            <a:miter lim="800000"/>
            <a:headEnd/>
            <a:tailEnd/>
          </a:ln>
        </p:spPr>
        <p:txBody>
          <a:bodyPr/>
          <a:lstStyle/>
          <a:p>
            <a:pPr eaLnBrk="1" hangingPunct="1"/>
            <a:endParaRPr lang="en-US" altLang="en-US" sz="800"/>
          </a:p>
          <a:p>
            <a:pPr eaLnBrk="1" hangingPunct="1"/>
            <a:r>
              <a:rPr lang="en-US" altLang="en-US"/>
              <a:t>Corporate Calculus From Famous Case; Gas Tank  Placed To Add Golf Club Set; Future Income 180 Deaths = Utility $0.48   </a:t>
            </a:r>
            <a:r>
              <a:rPr lang="en-US" altLang="en-US">
                <a:solidFill>
                  <a:schemeClr val="hlink"/>
                </a:solidFill>
              </a:rPr>
              <a:t>$11 Fire Extinguisher Not Cost Effective.</a:t>
            </a:r>
          </a:p>
          <a:p>
            <a:pPr eaLnBrk="1" hangingPunct="1"/>
            <a:r>
              <a:rPr lang="en-US" altLang="en-US"/>
              <a:t>Humans For Sale Site Of Self Auction By Characteristics + Character Trait ~ $22.75</a:t>
            </a:r>
          </a:p>
          <a:p>
            <a:pPr eaLnBrk="1" hangingPunct="1"/>
            <a:r>
              <a:rPr lang="en-US" altLang="en-US">
                <a:solidFill>
                  <a:schemeClr val="hlink"/>
                </a:solidFill>
              </a:rPr>
              <a:t>Body Chemical Total &lt; One Blood Quart</a:t>
            </a:r>
            <a:r>
              <a:rPr lang="en-US" altLang="en-US" sz="2800"/>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52707">
                                            <p:txEl>
                                              <p:pRg st="1" end="1"/>
                                            </p:txEl>
                                          </p:spTgt>
                                        </p:tgtEl>
                                        <p:attrNameLst>
                                          <p:attrName>style.visibility</p:attrName>
                                        </p:attrNameLst>
                                      </p:cBhvr>
                                      <p:to>
                                        <p:strVal val="visible"/>
                                      </p:to>
                                    </p:set>
                                    <p:anim calcmode="lin" valueType="num">
                                      <p:cBhvr>
                                        <p:cTn id="7"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35270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5270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52707">
                                            <p:txEl>
                                              <p:pRg st="2" end="2"/>
                                            </p:txEl>
                                          </p:spTgt>
                                        </p:tgtEl>
                                        <p:attrNameLst>
                                          <p:attrName>style.visibility</p:attrName>
                                        </p:attrNameLst>
                                      </p:cBhvr>
                                      <p:to>
                                        <p:strVal val="visible"/>
                                      </p:to>
                                    </p:set>
                                    <p:anim calcmode="lin" valueType="num">
                                      <p:cBhvr>
                                        <p:cTn id="15" dur="1000" fill="hold"/>
                                        <p:tgtEl>
                                          <p:spTgt spid="135270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35270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35270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5270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52707">
                                            <p:txEl>
                                              <p:pRg st="3" end="3"/>
                                            </p:txEl>
                                          </p:spTgt>
                                        </p:tgtEl>
                                        <p:attrNameLst>
                                          <p:attrName>style.visibility</p:attrName>
                                        </p:attrNameLst>
                                      </p:cBhvr>
                                      <p:to>
                                        <p:strVal val="visible"/>
                                      </p:to>
                                    </p:set>
                                    <p:anim calcmode="lin" valueType="num">
                                      <p:cBhvr>
                                        <p:cTn id="23" dur="1000" fill="hold"/>
                                        <p:tgtEl>
                                          <p:spTgt spid="135270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35270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35270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5270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70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18530" name="Rectangle 2">
            <a:extLst>
              <a:ext uri="{FF2B5EF4-FFF2-40B4-BE49-F238E27FC236}">
                <a16:creationId xmlns:a16="http://schemas.microsoft.com/office/drawing/2014/main" id="{486CF5A9-8DC3-CADB-D0CF-C54EB3900CC8}"/>
              </a:ext>
            </a:extLst>
          </p:cNvPr>
          <p:cNvSpPr>
            <a:spLocks noGrp="1" noChangeArrowheads="1"/>
          </p:cNvSpPr>
          <p:nvPr>
            <p:ph type="title"/>
          </p:nvPr>
        </p:nvSpPr>
        <p:spPr/>
        <p:txBody>
          <a:bodyPr/>
          <a:lstStyle/>
          <a:p>
            <a:pPr eaLnBrk="1" hangingPunct="1"/>
            <a:endParaRPr lang="en-US" altLang="en-US"/>
          </a:p>
        </p:txBody>
      </p:sp>
      <p:pic>
        <p:nvPicPr>
          <p:cNvPr id="918531" name="Picture 3" descr="C:\Documents and Settings\Owner\My Documents\Educational Illustrations\14132612_125x125.jpeg">
            <a:extLst>
              <a:ext uri="{FF2B5EF4-FFF2-40B4-BE49-F238E27FC236}">
                <a16:creationId xmlns:a16="http://schemas.microsoft.com/office/drawing/2014/main" id="{AF4BCF0A-DFAE-CF27-5314-A50BD9BB9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61722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044" name="Picture 4" descr="C:\Documents and Settings\Owner\My Documents\Educational Illustrations\computergear_1965_17574585.jpg">
            <a:extLst>
              <a:ext uri="{FF2B5EF4-FFF2-40B4-BE49-F238E27FC236}">
                <a16:creationId xmlns:a16="http://schemas.microsoft.com/office/drawing/2014/main" id="{3DC65DB0-065E-7600-8C14-6AB7BF322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1900" y="1752600"/>
            <a:ext cx="4800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423044"/>
                                        </p:tgtEl>
                                        <p:attrNameLst>
                                          <p:attrName>style.visibility</p:attrName>
                                        </p:attrNameLst>
                                      </p:cBhvr>
                                      <p:to>
                                        <p:strVal val="visible"/>
                                      </p:to>
                                    </p:set>
                                    <p:animEffect transition="in" filter="box(out)">
                                      <p:cBhvr>
                                        <p:cTn id="7" dur="500"/>
                                        <p:tgtEl>
                                          <p:spTgt spid="14423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0818" name="Rectangle 2">
            <a:extLst>
              <a:ext uri="{FF2B5EF4-FFF2-40B4-BE49-F238E27FC236}">
                <a16:creationId xmlns:a16="http://schemas.microsoft.com/office/drawing/2014/main" id="{E3552B39-1788-C77F-57DF-122A2555D9BF}"/>
              </a:ext>
            </a:extLst>
          </p:cNvPr>
          <p:cNvSpPr>
            <a:spLocks noGrp="1" noChangeArrowheads="1"/>
          </p:cNvSpPr>
          <p:nvPr>
            <p:ph type="title"/>
          </p:nvPr>
        </p:nvSpPr>
        <p:spPr>
          <a:xfrm>
            <a:off x="1828800" y="152400"/>
            <a:ext cx="8534400" cy="1371600"/>
          </a:xfrm>
          <a:ln>
            <a:solidFill>
              <a:srgbClr val="FFFF00"/>
            </a:solidFill>
          </a:ln>
        </p:spPr>
        <p:txBody>
          <a:bodyPr/>
          <a:lstStyle/>
          <a:p>
            <a:pPr eaLnBrk="1" hangingPunct="1">
              <a:defRPr/>
            </a:pPr>
            <a:r>
              <a:rPr lang="en-US" sz="4800" b="1">
                <a:effectLst>
                  <a:outerShdw blurRad="38100" dist="38100" dir="2700000" algn="tl">
                    <a:srgbClr val="808080"/>
                  </a:outerShdw>
                </a:effectLst>
              </a:rPr>
              <a:t> Kill Ratios &amp; Carnage Costs</a:t>
            </a:r>
            <a:br>
              <a:rPr lang="en-US" sz="4800" b="1">
                <a:effectLst>
                  <a:outerShdw blurRad="38100" dist="38100" dir="2700000" algn="tl">
                    <a:srgbClr val="808080"/>
                  </a:outerShdw>
                </a:effectLst>
              </a:rPr>
            </a:br>
            <a:r>
              <a:rPr lang="en-US" b="1">
                <a:effectLst>
                  <a:outerShdw blurRad="38100" dist="38100" dir="2700000" algn="tl">
                    <a:srgbClr val="808080"/>
                  </a:outerShdw>
                </a:effectLst>
              </a:rPr>
              <a:t>  Wasting Lives &amp; Wasting Money</a:t>
            </a:r>
            <a:r>
              <a:rPr lang="en-US" sz="3200" b="1">
                <a:effectLst>
                  <a:outerShdw blurRad="38100" dist="38100" dir="2700000" algn="tl">
                    <a:srgbClr val="808080"/>
                  </a:outerShdw>
                </a:effectLst>
              </a:rPr>
              <a:t> </a:t>
            </a:r>
          </a:p>
        </p:txBody>
      </p:sp>
      <p:sp>
        <p:nvSpPr>
          <p:cNvPr id="930819" name="Rectangle 3">
            <a:extLst>
              <a:ext uri="{FF2B5EF4-FFF2-40B4-BE49-F238E27FC236}">
                <a16:creationId xmlns:a16="http://schemas.microsoft.com/office/drawing/2014/main" id="{4733CBE5-AFEC-4E69-8C54-1E1AC27070D1}"/>
              </a:ext>
            </a:extLst>
          </p:cNvPr>
          <p:cNvSpPr>
            <a:spLocks noGrp="1" noChangeArrowheads="1"/>
          </p:cNvSpPr>
          <p:nvPr>
            <p:ph type="body" idx="1"/>
          </p:nvPr>
        </p:nvSpPr>
        <p:spPr>
          <a:xfrm>
            <a:off x="1905000" y="2209800"/>
            <a:ext cx="8382000" cy="4038600"/>
          </a:xfrm>
          <a:ln>
            <a:solidFill>
              <a:srgbClr val="FFFF00"/>
            </a:solidFill>
          </a:ln>
        </p:spPr>
        <p:txBody>
          <a:bodyPr/>
          <a:lstStyle/>
          <a:p>
            <a:pPr eaLnBrk="1" hangingPunct="1">
              <a:defRPr/>
            </a:pPr>
            <a:endParaRPr lang="en-US" sz="1400"/>
          </a:p>
          <a:p>
            <a:pPr eaLnBrk="1" hangingPunct="1">
              <a:defRPr/>
            </a:pPr>
            <a:r>
              <a:rPr lang="en-US">
                <a:effectLst>
                  <a:outerShdw blurRad="38100" dist="38100" dir="2700000" algn="tl">
                    <a:srgbClr val="808080"/>
                  </a:outerShdw>
                </a:effectLst>
              </a:rPr>
              <a:t>Roman Caesars - Price Per Kill = $0.75</a:t>
            </a:r>
          </a:p>
          <a:p>
            <a:pPr eaLnBrk="1" hangingPunct="1">
              <a:defRPr/>
            </a:pPr>
            <a:r>
              <a:rPr lang="en-US">
                <a:effectLst>
                  <a:outerShdw blurRad="38100" dist="38100" dir="2700000" algn="tl">
                    <a:srgbClr val="808080"/>
                  </a:outerShdw>
                </a:effectLst>
              </a:rPr>
              <a:t>Napoleonic Age – Price Per Kill = $3,000</a:t>
            </a:r>
          </a:p>
          <a:p>
            <a:pPr eaLnBrk="1" hangingPunct="1">
              <a:defRPr/>
            </a:pPr>
            <a:r>
              <a:rPr lang="en-US">
                <a:effectLst>
                  <a:outerShdw blurRad="38100" dist="38100" dir="2700000" algn="tl">
                    <a:srgbClr val="808080"/>
                  </a:outerShdw>
                </a:effectLst>
              </a:rPr>
              <a:t>World War One – Price Per Kill = $21,000</a:t>
            </a:r>
          </a:p>
          <a:p>
            <a:pPr eaLnBrk="1" hangingPunct="1">
              <a:defRPr/>
            </a:pPr>
            <a:r>
              <a:rPr lang="en-US">
                <a:effectLst>
                  <a:outerShdw blurRad="38100" dist="38100" dir="2700000" algn="tl">
                    <a:srgbClr val="808080"/>
                  </a:outerShdw>
                </a:effectLst>
              </a:rPr>
              <a:t>World War Two – Price Per Kill = $200,000</a:t>
            </a:r>
          </a:p>
          <a:p>
            <a:pPr eaLnBrk="1" hangingPunct="1">
              <a:defRPr/>
            </a:pPr>
            <a:r>
              <a:rPr lang="en-US">
                <a:effectLst>
                  <a:outerShdw blurRad="38100" dist="38100" dir="2700000" algn="tl">
                    <a:srgbClr val="808080"/>
                  </a:outerShdw>
                </a:effectLst>
              </a:rPr>
              <a:t>War In Vietnam – Pay Per Hour = $1 </a:t>
            </a:r>
            <a:r>
              <a:rPr lang="en-US" sz="2800">
                <a:effectLst>
                  <a:outerShdw blurRad="38100" dist="38100" dir="2700000" algn="tl">
                    <a:srgbClr val="808080"/>
                  </a:outerShdw>
                </a:effectLst>
              </a:rPr>
              <a:t>Million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30819">
                                            <p:txEl>
                                              <p:pRg st="1" end="1"/>
                                            </p:txEl>
                                          </p:spTgt>
                                        </p:tgtEl>
                                        <p:attrNameLst>
                                          <p:attrName>style.visibility</p:attrName>
                                        </p:attrNameLst>
                                      </p:cBhvr>
                                      <p:to>
                                        <p:strVal val="visible"/>
                                      </p:to>
                                    </p:set>
                                    <p:anim calcmode="lin" valueType="num">
                                      <p:cBhvr>
                                        <p:cTn id="7" dur="1000" fill="hold"/>
                                        <p:tgtEl>
                                          <p:spTgt spid="93081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3081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93081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081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30819">
                                            <p:txEl>
                                              <p:pRg st="2" end="2"/>
                                            </p:txEl>
                                          </p:spTgt>
                                        </p:tgtEl>
                                        <p:attrNameLst>
                                          <p:attrName>style.visibility</p:attrName>
                                        </p:attrNameLst>
                                      </p:cBhvr>
                                      <p:to>
                                        <p:strVal val="visible"/>
                                      </p:to>
                                    </p:set>
                                    <p:anim calcmode="lin" valueType="num">
                                      <p:cBhvr>
                                        <p:cTn id="15" dur="1000" fill="hold"/>
                                        <p:tgtEl>
                                          <p:spTgt spid="93081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93081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93081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3081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930819">
                                            <p:txEl>
                                              <p:pRg st="3" end="3"/>
                                            </p:txEl>
                                          </p:spTgt>
                                        </p:tgtEl>
                                        <p:attrNameLst>
                                          <p:attrName>style.visibility</p:attrName>
                                        </p:attrNameLst>
                                      </p:cBhvr>
                                      <p:to>
                                        <p:strVal val="visible"/>
                                      </p:to>
                                    </p:set>
                                    <p:anim calcmode="lin" valueType="num">
                                      <p:cBhvr>
                                        <p:cTn id="23" dur="1000" fill="hold"/>
                                        <p:tgtEl>
                                          <p:spTgt spid="93081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93081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93081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3081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930819">
                                            <p:txEl>
                                              <p:pRg st="4" end="4"/>
                                            </p:txEl>
                                          </p:spTgt>
                                        </p:tgtEl>
                                        <p:attrNameLst>
                                          <p:attrName>style.visibility</p:attrName>
                                        </p:attrNameLst>
                                      </p:cBhvr>
                                      <p:to>
                                        <p:strVal val="visible"/>
                                      </p:to>
                                    </p:set>
                                    <p:anim calcmode="lin" valueType="num">
                                      <p:cBhvr>
                                        <p:cTn id="31" dur="1000" fill="hold"/>
                                        <p:tgtEl>
                                          <p:spTgt spid="93081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93081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93081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3081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930819">
                                            <p:txEl>
                                              <p:pRg st="5" end="5"/>
                                            </p:txEl>
                                          </p:spTgt>
                                        </p:tgtEl>
                                        <p:attrNameLst>
                                          <p:attrName>style.visibility</p:attrName>
                                        </p:attrNameLst>
                                      </p:cBhvr>
                                      <p:to>
                                        <p:strVal val="visible"/>
                                      </p:to>
                                    </p:set>
                                    <p:anim calcmode="lin" valueType="num">
                                      <p:cBhvr>
                                        <p:cTn id="39" dur="1000" fill="hold"/>
                                        <p:tgtEl>
                                          <p:spTgt spid="93081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930819">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93081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3081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1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564803" name="WordArt 3">
            <a:extLst>
              <a:ext uri="{FF2B5EF4-FFF2-40B4-BE49-F238E27FC236}">
                <a16:creationId xmlns:a16="http://schemas.microsoft.com/office/drawing/2014/main" id="{E41FB25E-543B-B202-B51A-55A3683828CE}"/>
              </a:ext>
            </a:extLst>
          </p:cNvPr>
          <p:cNvSpPr>
            <a:spLocks noChangeArrowheads="1" noChangeShapeType="1" noTextEdit="1"/>
          </p:cNvSpPr>
          <p:nvPr/>
        </p:nvSpPr>
        <p:spPr bwMode="auto">
          <a:xfrm>
            <a:off x="2057400" y="0"/>
            <a:ext cx="83058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PERSONAL VALUE = PHYSICAL OR SPIRITUAL MEASURE?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nodeType="clickEffect">
                                  <p:stCondLst>
                                    <p:cond delay="0"/>
                                  </p:stCondLst>
                                  <p:childTnLst>
                                    <p:set>
                                      <p:cBhvr>
                                        <p:cTn id="6" dur="1" fill="hold">
                                          <p:stCondLst>
                                            <p:cond delay="0"/>
                                          </p:stCondLst>
                                        </p:cTn>
                                        <p:tgtEl>
                                          <p:spTgt spid="15564803"/>
                                        </p:tgtEl>
                                        <p:attrNameLst>
                                          <p:attrName>style.visibility</p:attrName>
                                        </p:attrNameLst>
                                      </p:cBhvr>
                                      <p:to>
                                        <p:strVal val="visible"/>
                                      </p:to>
                                    </p:set>
                                    <p:anim calcmode="lin" valueType="num">
                                      <p:cBhvr additive="base">
                                        <p:cTn id="7" dur="5000" fill="hold"/>
                                        <p:tgtEl>
                                          <p:spTgt spid="15564803"/>
                                        </p:tgtEl>
                                        <p:attrNameLst>
                                          <p:attrName>ppt_x</p:attrName>
                                        </p:attrNameLst>
                                      </p:cBhvr>
                                      <p:tavLst>
                                        <p:tav tm="0">
                                          <p:val>
                                            <p:strVal val="#ppt_x"/>
                                          </p:val>
                                        </p:tav>
                                        <p:tav tm="100000">
                                          <p:val>
                                            <p:strVal val="#ppt_x"/>
                                          </p:val>
                                        </p:tav>
                                      </p:tavLst>
                                    </p:anim>
                                    <p:anim calcmode="lin" valueType="num">
                                      <p:cBhvr additive="base">
                                        <p:cTn id="8" dur="5000" fill="hold"/>
                                        <p:tgtEl>
                                          <p:spTgt spid="1556480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5874" name="Rectangle 2">
            <a:extLst>
              <a:ext uri="{FF2B5EF4-FFF2-40B4-BE49-F238E27FC236}">
                <a16:creationId xmlns:a16="http://schemas.microsoft.com/office/drawing/2014/main" id="{CB0A2250-650B-01CD-D018-9A0902C5FC8E}"/>
              </a:ext>
            </a:extLst>
          </p:cNvPr>
          <p:cNvSpPr>
            <a:spLocks noGrp="1" noChangeArrowheads="1"/>
          </p:cNvSpPr>
          <p:nvPr>
            <p:ph type="title"/>
          </p:nvPr>
        </p:nvSpPr>
        <p:spPr>
          <a:xfrm>
            <a:off x="2057400" y="381000"/>
            <a:ext cx="8077200" cy="914400"/>
          </a:xfrm>
          <a:ln>
            <a:solidFill>
              <a:srgbClr val="FFFF00"/>
            </a:solidFill>
          </a:ln>
        </p:spPr>
        <p:txBody>
          <a:bodyPr/>
          <a:lstStyle/>
          <a:p>
            <a:pPr eaLnBrk="1" hangingPunct="1">
              <a:defRPr/>
            </a:pPr>
            <a:r>
              <a:rPr lang="en-US" sz="3600">
                <a:effectLst>
                  <a:outerShdw blurRad="38100" dist="38100" dir="2700000" algn="tl">
                    <a:srgbClr val="808080"/>
                  </a:outerShdw>
                </a:effectLst>
              </a:rPr>
              <a:t> Quantified Social Value Of Individuals</a:t>
            </a:r>
          </a:p>
        </p:txBody>
      </p:sp>
      <p:sp>
        <p:nvSpPr>
          <p:cNvPr id="975875" name="Rectangle 3">
            <a:extLst>
              <a:ext uri="{FF2B5EF4-FFF2-40B4-BE49-F238E27FC236}">
                <a16:creationId xmlns:a16="http://schemas.microsoft.com/office/drawing/2014/main" id="{4E20424D-9983-81F8-7457-639FCA5F4341}"/>
              </a:ext>
            </a:extLst>
          </p:cNvPr>
          <p:cNvSpPr>
            <a:spLocks noGrp="1" noChangeArrowheads="1"/>
          </p:cNvSpPr>
          <p:nvPr>
            <p:ph type="body" idx="1"/>
          </p:nvPr>
        </p:nvSpPr>
        <p:spPr>
          <a:xfrm>
            <a:off x="2057400" y="1981200"/>
            <a:ext cx="8077200" cy="4495800"/>
          </a:xfrm>
          <a:ln>
            <a:solidFill>
              <a:srgbClr val="FFFF00"/>
            </a:solidFill>
            <a:miter lim="800000"/>
            <a:headEnd/>
            <a:tailEnd/>
          </a:ln>
        </p:spPr>
        <p:txBody>
          <a:bodyPr/>
          <a:lstStyle/>
          <a:p>
            <a:pPr eaLnBrk="1" hangingPunct="1"/>
            <a:endParaRPr lang="en-US" altLang="en-US" sz="1400"/>
          </a:p>
          <a:p>
            <a:pPr eaLnBrk="1" hangingPunct="1"/>
            <a:r>
              <a:rPr lang="en-US" altLang="en-US"/>
              <a:t>Statist Societies Have Made Doomed  Dig Own Grave Prior To Execution.</a:t>
            </a:r>
          </a:p>
          <a:p>
            <a:pPr eaLnBrk="1" hangingPunct="1"/>
            <a:endParaRPr lang="en-US" altLang="en-US" sz="800"/>
          </a:p>
          <a:p>
            <a:pPr eaLnBrk="1" hangingPunct="1"/>
            <a:r>
              <a:rPr lang="en-US" altLang="en-US"/>
              <a:t>Statist Societies Have Made Family Of Capital Offenders Incur Bullet Expense.</a:t>
            </a:r>
          </a:p>
          <a:p>
            <a:pPr eaLnBrk="1" hangingPunct="1"/>
            <a:endParaRPr lang="en-US" altLang="en-US" sz="800"/>
          </a:p>
          <a:p>
            <a:pPr eaLnBrk="1" hangingPunct="1"/>
            <a:r>
              <a:rPr lang="en-US" altLang="en-US"/>
              <a:t>Statist Societies Have Sold Organs Of Criminals Executed On World Markets.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75875">
                                            <p:txEl>
                                              <p:pRg st="1" end="1"/>
                                            </p:txEl>
                                          </p:spTgt>
                                        </p:tgtEl>
                                        <p:attrNameLst>
                                          <p:attrName>style.visibility</p:attrName>
                                        </p:attrNameLst>
                                      </p:cBhvr>
                                      <p:to>
                                        <p:strVal val="visible"/>
                                      </p:to>
                                    </p:set>
                                    <p:anim calcmode="lin" valueType="num">
                                      <p:cBhvr>
                                        <p:cTn id="7" dur="1000" fill="hold"/>
                                        <p:tgtEl>
                                          <p:spTgt spid="97587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7587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975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75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75875">
                                            <p:txEl>
                                              <p:pRg st="3" end="3"/>
                                            </p:txEl>
                                          </p:spTgt>
                                        </p:tgtEl>
                                        <p:attrNameLst>
                                          <p:attrName>style.visibility</p:attrName>
                                        </p:attrNameLst>
                                      </p:cBhvr>
                                      <p:to>
                                        <p:strVal val="visible"/>
                                      </p:to>
                                    </p:set>
                                    <p:anim calcmode="lin" valueType="num">
                                      <p:cBhvr>
                                        <p:cTn id="15" dur="1000" fill="hold"/>
                                        <p:tgtEl>
                                          <p:spTgt spid="97587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975875">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975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75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975875">
                                            <p:txEl>
                                              <p:pRg st="5" end="5"/>
                                            </p:txEl>
                                          </p:spTgt>
                                        </p:tgtEl>
                                        <p:attrNameLst>
                                          <p:attrName>style.visibility</p:attrName>
                                        </p:attrNameLst>
                                      </p:cBhvr>
                                      <p:to>
                                        <p:strVal val="visible"/>
                                      </p:to>
                                    </p:set>
                                    <p:anim calcmode="lin" valueType="num">
                                      <p:cBhvr>
                                        <p:cTn id="23" dur="1000" fill="hold"/>
                                        <p:tgtEl>
                                          <p:spTgt spid="975875">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975875">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9758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758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6242" name="Rectangle 2">
            <a:extLst>
              <a:ext uri="{FF2B5EF4-FFF2-40B4-BE49-F238E27FC236}">
                <a16:creationId xmlns:a16="http://schemas.microsoft.com/office/drawing/2014/main" id="{F365A998-06BE-7FEB-E2F6-626B9E3EF85B}"/>
              </a:ext>
            </a:extLst>
          </p:cNvPr>
          <p:cNvSpPr>
            <a:spLocks noGrp="1" noChangeArrowheads="1"/>
          </p:cNvSpPr>
          <p:nvPr>
            <p:ph type="title"/>
          </p:nvPr>
        </p:nvSpPr>
        <p:spPr>
          <a:xfrm>
            <a:off x="2057400" y="304800"/>
            <a:ext cx="8153400" cy="914400"/>
          </a:xfrm>
          <a:ln>
            <a:solidFill>
              <a:srgbClr val="FFFF00"/>
            </a:solidFill>
          </a:ln>
        </p:spPr>
        <p:txBody>
          <a:bodyPr/>
          <a:lstStyle/>
          <a:p>
            <a:pPr eaLnBrk="1" hangingPunct="1">
              <a:defRPr/>
            </a:pPr>
            <a:r>
              <a:rPr lang="en-US">
                <a:effectLst>
                  <a:outerShdw blurRad="38100" dist="38100" dir="2700000" algn="tl">
                    <a:srgbClr val="808080"/>
                  </a:outerShdw>
                </a:effectLst>
              </a:rPr>
              <a:t> Cashing Out On Our Own Deaths</a:t>
            </a:r>
          </a:p>
        </p:txBody>
      </p:sp>
      <p:sp>
        <p:nvSpPr>
          <p:cNvPr id="906243" name="Rectangle 3">
            <a:extLst>
              <a:ext uri="{FF2B5EF4-FFF2-40B4-BE49-F238E27FC236}">
                <a16:creationId xmlns:a16="http://schemas.microsoft.com/office/drawing/2014/main" id="{DDDFF545-3520-F01C-C039-DD278B65C1AC}"/>
              </a:ext>
            </a:extLst>
          </p:cNvPr>
          <p:cNvSpPr>
            <a:spLocks noGrp="1" noChangeArrowheads="1"/>
          </p:cNvSpPr>
          <p:nvPr>
            <p:ph type="body" idx="1"/>
          </p:nvPr>
        </p:nvSpPr>
        <p:spPr>
          <a:xfrm>
            <a:off x="2133600" y="1600200"/>
            <a:ext cx="8001000" cy="4953000"/>
          </a:xfrm>
          <a:ln>
            <a:solidFill>
              <a:srgbClr val="FFFF00"/>
            </a:solidFill>
            <a:miter lim="800000"/>
            <a:headEnd/>
            <a:tailEnd/>
          </a:ln>
        </p:spPr>
        <p:txBody>
          <a:bodyPr/>
          <a:lstStyle/>
          <a:p>
            <a:pPr eaLnBrk="1" hangingPunct="1"/>
            <a:r>
              <a:rPr lang="en-US" altLang="en-US" sz="6600"/>
              <a:t> Insured Value</a:t>
            </a:r>
          </a:p>
          <a:p>
            <a:pPr eaLnBrk="1" hangingPunct="1"/>
            <a:r>
              <a:rPr lang="en-US" altLang="en-US" sz="6600"/>
              <a:t> Litigation Value</a:t>
            </a:r>
          </a:p>
          <a:p>
            <a:pPr eaLnBrk="1" hangingPunct="1"/>
            <a:r>
              <a:rPr lang="en-US" altLang="en-US" sz="6600"/>
              <a:t> Cadaver’s Value</a:t>
            </a:r>
          </a:p>
          <a:p>
            <a:pPr eaLnBrk="1" hangingPunct="1"/>
            <a:r>
              <a:rPr lang="en-US" altLang="en-US" sz="6600"/>
              <a:t> Transplant Value</a:t>
            </a:r>
          </a:p>
          <a:p>
            <a:pPr eaLnBrk="1" hangingPunct="1"/>
            <a:endParaRPr lang="en-US" altLang="en-US" sz="6600"/>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 calcmode="lin" valueType="num">
                                      <p:cBhvr>
                                        <p:cTn id="7" dur="1000" fill="hold"/>
                                        <p:tgtEl>
                                          <p:spTgt spid="906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06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062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062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06243">
                                            <p:txEl>
                                              <p:pRg st="1" end="1"/>
                                            </p:txEl>
                                          </p:spTgt>
                                        </p:tgtEl>
                                        <p:attrNameLst>
                                          <p:attrName>style.visibility</p:attrName>
                                        </p:attrNameLst>
                                      </p:cBhvr>
                                      <p:to>
                                        <p:strVal val="visible"/>
                                      </p:to>
                                    </p:set>
                                    <p:anim calcmode="lin" valueType="num">
                                      <p:cBhvr>
                                        <p:cTn id="15" dur="1000" fill="hold"/>
                                        <p:tgtEl>
                                          <p:spTgt spid="906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06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062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062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906243">
                                            <p:txEl>
                                              <p:pRg st="2" end="2"/>
                                            </p:txEl>
                                          </p:spTgt>
                                        </p:tgtEl>
                                        <p:attrNameLst>
                                          <p:attrName>style.visibility</p:attrName>
                                        </p:attrNameLst>
                                      </p:cBhvr>
                                      <p:to>
                                        <p:strVal val="visible"/>
                                      </p:to>
                                    </p:set>
                                    <p:anim calcmode="lin" valueType="num">
                                      <p:cBhvr>
                                        <p:cTn id="23" dur="1000" fill="hold"/>
                                        <p:tgtEl>
                                          <p:spTgt spid="906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06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062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062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906243">
                                            <p:txEl>
                                              <p:pRg st="3" end="3"/>
                                            </p:txEl>
                                          </p:spTgt>
                                        </p:tgtEl>
                                        <p:attrNameLst>
                                          <p:attrName>style.visibility</p:attrName>
                                        </p:attrNameLst>
                                      </p:cBhvr>
                                      <p:to>
                                        <p:strVal val="visible"/>
                                      </p:to>
                                    </p:set>
                                    <p:anim calcmode="lin" valueType="num">
                                      <p:cBhvr>
                                        <p:cTn id="31" dur="1000" fill="hold"/>
                                        <p:tgtEl>
                                          <p:spTgt spid="906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06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0624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624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3826" name="Rectangle 2">
            <a:extLst>
              <a:ext uri="{FF2B5EF4-FFF2-40B4-BE49-F238E27FC236}">
                <a16:creationId xmlns:a16="http://schemas.microsoft.com/office/drawing/2014/main" id="{BD9B0E72-9E1D-173C-A4C5-F3EC2BFBCE5A}"/>
              </a:ext>
            </a:extLst>
          </p:cNvPr>
          <p:cNvSpPr>
            <a:spLocks noGrp="1" noChangeArrowheads="1"/>
          </p:cNvSpPr>
          <p:nvPr>
            <p:ph type="title"/>
          </p:nvPr>
        </p:nvSpPr>
        <p:spPr>
          <a:xfrm>
            <a:off x="2133600" y="228600"/>
            <a:ext cx="8001000" cy="1219200"/>
          </a:xfrm>
          <a:ln>
            <a:solidFill>
              <a:srgbClr val="FFFF00"/>
            </a:solidFill>
          </a:ln>
        </p:spPr>
        <p:txBody>
          <a:bodyPr/>
          <a:lstStyle/>
          <a:p>
            <a:pPr eaLnBrk="1" hangingPunct="1">
              <a:defRPr/>
            </a:pPr>
            <a:r>
              <a:rPr lang="en-US" sz="3200" b="1">
                <a:effectLst>
                  <a:outerShdw blurRad="38100" dist="38100" dir="2700000" algn="tl">
                    <a:srgbClr val="808080"/>
                  </a:outerShdw>
                </a:effectLst>
              </a:rPr>
              <a:t>  </a:t>
            </a:r>
            <a:r>
              <a:rPr lang="en-US" b="1">
                <a:effectLst>
                  <a:outerShdw blurRad="38100" dist="38100" dir="2700000" algn="tl">
                    <a:srgbClr val="808080"/>
                  </a:outerShdw>
                </a:effectLst>
              </a:rPr>
              <a:t>Time Charting Quality Of Life: </a:t>
            </a:r>
            <a:br>
              <a:rPr lang="en-US" sz="4800" b="1">
                <a:effectLst>
                  <a:outerShdw blurRad="38100" dist="38100" dir="2700000" algn="tl">
                    <a:srgbClr val="808080"/>
                  </a:outerShdw>
                </a:effectLst>
              </a:rPr>
            </a:br>
            <a:r>
              <a:rPr lang="en-US" sz="3600" b="1">
                <a:effectLst>
                  <a:outerShdw blurRad="38100" dist="38100" dir="2700000" algn="tl">
                    <a:srgbClr val="808080"/>
                  </a:outerShdw>
                </a:effectLst>
              </a:rPr>
              <a:t>  Mid-Scale Zero &amp; Negative Entry?</a:t>
            </a:r>
            <a:endParaRPr lang="en-US" sz="3200" b="1">
              <a:effectLst>
                <a:outerShdw blurRad="38100" dist="38100" dir="2700000" algn="tl">
                  <a:srgbClr val="808080"/>
                </a:outerShdw>
              </a:effectLst>
            </a:endParaRPr>
          </a:p>
        </p:txBody>
      </p:sp>
      <p:sp>
        <p:nvSpPr>
          <p:cNvPr id="973827" name="Rectangle 3">
            <a:extLst>
              <a:ext uri="{FF2B5EF4-FFF2-40B4-BE49-F238E27FC236}">
                <a16:creationId xmlns:a16="http://schemas.microsoft.com/office/drawing/2014/main" id="{9238D2A4-C9E9-A8AE-DB3B-B37795C3E3BE}"/>
              </a:ext>
            </a:extLst>
          </p:cNvPr>
          <p:cNvSpPr>
            <a:spLocks noGrp="1" noChangeArrowheads="1"/>
          </p:cNvSpPr>
          <p:nvPr>
            <p:ph type="body" idx="1"/>
          </p:nvPr>
        </p:nvSpPr>
        <p:spPr>
          <a:xfrm>
            <a:off x="2133600" y="2362200"/>
            <a:ext cx="8001000" cy="3810000"/>
          </a:xfrm>
          <a:ln>
            <a:solidFill>
              <a:srgbClr val="FFFF00"/>
            </a:solidFill>
          </a:ln>
        </p:spPr>
        <p:txBody>
          <a:bodyPr/>
          <a:lstStyle/>
          <a:p>
            <a:pPr eaLnBrk="1" hangingPunct="1">
              <a:defRPr/>
            </a:pPr>
            <a:endParaRPr lang="en-US" sz="1400" dirty="0"/>
          </a:p>
          <a:p>
            <a:pPr eaLnBrk="1" hangingPunct="1">
              <a:defRPr/>
            </a:pPr>
            <a:r>
              <a:rPr lang="en-US" sz="2800" dirty="0"/>
              <a:t> </a:t>
            </a:r>
            <a:r>
              <a:rPr lang="en-US" u="sng" dirty="0">
                <a:effectLst>
                  <a:outerShdw blurRad="38100" dist="38100" dir="2700000" algn="tl">
                    <a:srgbClr val="808080"/>
                  </a:outerShdw>
                </a:effectLst>
              </a:rPr>
              <a:t>Sharing Reasoning Of Those Suicidal.</a:t>
            </a:r>
          </a:p>
          <a:p>
            <a:pPr eaLnBrk="1" hangingPunct="1">
              <a:defRPr/>
            </a:pPr>
            <a:endParaRPr lang="en-US" sz="900" dirty="0">
              <a:effectLst>
                <a:outerShdw blurRad="38100" dist="38100" dir="2700000" algn="tl">
                  <a:srgbClr val="808080"/>
                </a:outerShdw>
              </a:effectLst>
            </a:endParaRPr>
          </a:p>
          <a:p>
            <a:pPr eaLnBrk="1" hangingPunct="1">
              <a:defRPr/>
            </a:pPr>
            <a:r>
              <a:rPr lang="en-US" dirty="0">
                <a:effectLst>
                  <a:outerShdw blurRad="38100" dist="38100" dir="2700000" algn="tl">
                    <a:srgbClr val="808080"/>
                  </a:outerShdw>
                </a:effectLst>
              </a:rPr>
              <a:t> </a:t>
            </a:r>
            <a:r>
              <a:rPr lang="en-US" u="sng" dirty="0">
                <a:effectLst>
                  <a:outerShdw blurRad="38100" dist="38100" dir="2700000" algn="tl">
                    <a:srgbClr val="808080"/>
                  </a:outerShdw>
                </a:effectLst>
              </a:rPr>
              <a:t>Sharing Rationale Of The Mercy Killer.</a:t>
            </a:r>
          </a:p>
          <a:p>
            <a:pPr eaLnBrk="1" hangingPunct="1">
              <a:defRPr/>
            </a:pPr>
            <a:endParaRPr lang="en-US" sz="900" u="sng" dirty="0">
              <a:effectLst>
                <a:outerShdw blurRad="38100" dist="38100" dir="2700000" algn="tl">
                  <a:srgbClr val="808080"/>
                </a:outerShdw>
              </a:effectLst>
            </a:endParaRPr>
          </a:p>
          <a:p>
            <a:pPr eaLnBrk="1" hangingPunct="1">
              <a:defRPr/>
            </a:pPr>
            <a:r>
              <a:rPr lang="en-US" dirty="0">
                <a:effectLst>
                  <a:outerShdw blurRad="38100" dist="38100" dir="2700000" algn="tl">
                    <a:srgbClr val="808080"/>
                  </a:outerShdw>
                </a:effectLst>
              </a:rPr>
              <a:t> </a:t>
            </a:r>
            <a:r>
              <a:rPr lang="en-US" u="sng" dirty="0">
                <a:effectLst>
                  <a:outerShdw blurRad="38100" dist="38100" dir="2700000" algn="tl">
                    <a:srgbClr val="808080"/>
                  </a:outerShdw>
                </a:effectLst>
              </a:rPr>
              <a:t>Sharing Position Of Legal Euthanasia.</a:t>
            </a:r>
          </a:p>
          <a:p>
            <a:pPr eaLnBrk="1" hangingPunct="1">
              <a:defRPr/>
            </a:pPr>
            <a:endParaRPr lang="en-US" sz="900" dirty="0">
              <a:effectLst>
                <a:outerShdw blurRad="38100" dist="38100" dir="2700000" algn="tl">
                  <a:srgbClr val="808080"/>
                </a:outerShdw>
              </a:effectLst>
            </a:endParaRPr>
          </a:p>
          <a:p>
            <a:pPr eaLnBrk="1" hangingPunct="1">
              <a:defRPr/>
            </a:pPr>
            <a:endParaRPr lang="en-US" u="sng" dirty="0">
              <a:effectLst>
                <a:outerShdw blurRad="38100" dist="38100" dir="2700000" algn="tl">
                  <a:srgbClr val="808080"/>
                </a:outerShdw>
              </a:effectLst>
            </a:endParaRPr>
          </a:p>
          <a:p>
            <a:pPr eaLnBrk="1" hangingPunct="1">
              <a:defRPr/>
            </a:pPr>
            <a:endParaRPr lang="en-US" sz="1400" dirty="0"/>
          </a:p>
          <a:p>
            <a:pPr eaLnBrk="1" hangingPunct="1">
              <a:defRPr/>
            </a:pPr>
            <a:endParaRPr lang="en-US" dirty="0"/>
          </a:p>
        </p:txBody>
      </p:sp>
      <p:pic>
        <p:nvPicPr>
          <p:cNvPr id="973828" name="Picture 4" descr="C:\Documents and Settings\Owner\My Documents\Educational Illustrations\birth machine.bmp">
            <a:extLst>
              <a:ext uri="{FF2B5EF4-FFF2-40B4-BE49-F238E27FC236}">
                <a16:creationId xmlns:a16="http://schemas.microsoft.com/office/drawing/2014/main" id="{FBA87DB8-D863-A8E2-7BBB-A1C655EC9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14600"/>
            <a:ext cx="7924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73827">
                                            <p:txEl>
                                              <p:pRg st="1" end="1"/>
                                            </p:txEl>
                                          </p:spTgt>
                                        </p:tgtEl>
                                        <p:attrNameLst>
                                          <p:attrName>style.visibility</p:attrName>
                                        </p:attrNameLst>
                                      </p:cBhvr>
                                      <p:to>
                                        <p:strVal val="visible"/>
                                      </p:to>
                                    </p:set>
                                    <p:anim calcmode="lin" valueType="num">
                                      <p:cBhvr>
                                        <p:cTn id="7" dur="1000" fill="hold"/>
                                        <p:tgtEl>
                                          <p:spTgt spid="97382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7382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9738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738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73827">
                                            <p:txEl>
                                              <p:pRg st="3" end="3"/>
                                            </p:txEl>
                                          </p:spTgt>
                                        </p:tgtEl>
                                        <p:attrNameLst>
                                          <p:attrName>style.visibility</p:attrName>
                                        </p:attrNameLst>
                                      </p:cBhvr>
                                      <p:to>
                                        <p:strVal val="visible"/>
                                      </p:to>
                                    </p:set>
                                    <p:anim calcmode="lin" valueType="num">
                                      <p:cBhvr>
                                        <p:cTn id="15" dur="1000" fill="hold"/>
                                        <p:tgtEl>
                                          <p:spTgt spid="973827">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973827">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97382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7382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973827">
                                            <p:txEl>
                                              <p:pRg st="5" end="5"/>
                                            </p:txEl>
                                          </p:spTgt>
                                        </p:tgtEl>
                                        <p:attrNameLst>
                                          <p:attrName>style.visibility</p:attrName>
                                        </p:attrNameLst>
                                      </p:cBhvr>
                                      <p:to>
                                        <p:strVal val="visible"/>
                                      </p:to>
                                    </p:set>
                                    <p:anim calcmode="lin" valueType="num">
                                      <p:cBhvr>
                                        <p:cTn id="23" dur="1000" fill="hold"/>
                                        <p:tgtEl>
                                          <p:spTgt spid="973827">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973827">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97382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7382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973828"/>
                                        </p:tgtEl>
                                        <p:attrNameLst>
                                          <p:attrName>style.visibility</p:attrName>
                                        </p:attrNameLst>
                                      </p:cBhvr>
                                      <p:to>
                                        <p:strVal val="visible"/>
                                      </p:to>
                                    </p:set>
                                    <p:animEffect transition="in" filter="slide(fromBottom)">
                                      <p:cBhvr>
                                        <p:cTn id="31" dur="500"/>
                                        <p:tgtEl>
                                          <p:spTgt spid="973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2882" name="Rectangle 2">
            <a:extLst>
              <a:ext uri="{FF2B5EF4-FFF2-40B4-BE49-F238E27FC236}">
                <a16:creationId xmlns:a16="http://schemas.microsoft.com/office/drawing/2014/main" id="{A036AFD7-C8D2-314E-F4E7-C3B9C43080E5}"/>
              </a:ext>
            </a:extLst>
          </p:cNvPr>
          <p:cNvSpPr>
            <a:spLocks noGrp="1" noChangeArrowheads="1"/>
          </p:cNvSpPr>
          <p:nvPr>
            <p:ph type="ctrTitle"/>
          </p:nvPr>
        </p:nvSpPr>
        <p:spPr>
          <a:xfrm>
            <a:off x="2209800" y="457200"/>
            <a:ext cx="7772400" cy="5867400"/>
          </a:xfrm>
        </p:spPr>
        <p:txBody>
          <a:bodyPr/>
          <a:lstStyle/>
          <a:p>
            <a:pPr eaLnBrk="1" hangingPunct="1">
              <a:defRPr/>
            </a:pPr>
            <a:r>
              <a:rPr lang="en-US" sz="8800" dirty="0">
                <a:solidFill>
                  <a:srgbClr val="00FFFF"/>
                </a:solidFill>
                <a:effectLst>
                  <a:outerShdw blurRad="38100" dist="38100" dir="2700000" algn="tl">
                    <a:srgbClr val="000000"/>
                  </a:outerShdw>
                </a:effectLst>
                <a:ea typeface="+mj-ea"/>
              </a:rPr>
              <a:t>“We are shaped and fashioned by what we love.”</a:t>
            </a:r>
            <a:r>
              <a:rPr lang="en-US" dirty="0">
                <a:effectLst>
                  <a:outerShdw blurRad="38100" dist="38100" dir="2700000" algn="tl">
                    <a:srgbClr val="000000"/>
                  </a:outerShdw>
                </a:effectLst>
                <a:ea typeface="+mj-ea"/>
              </a:rPr>
              <a:t> </a:t>
            </a:r>
            <a:br>
              <a:rPr lang="en-US" dirty="0">
                <a:effectLst>
                  <a:outerShdw blurRad="38100" dist="38100" dir="2700000" algn="tl">
                    <a:srgbClr val="000000"/>
                  </a:outerShdw>
                </a:effectLst>
                <a:ea typeface="+mj-ea"/>
              </a:rPr>
            </a:br>
            <a:br>
              <a:rPr lang="en-US" sz="1400" dirty="0">
                <a:effectLst>
                  <a:outerShdw blurRad="38100" dist="38100" dir="2700000" algn="tl">
                    <a:srgbClr val="000000"/>
                  </a:outerShdw>
                </a:effectLst>
                <a:ea typeface="+mj-ea"/>
              </a:rPr>
            </a:br>
            <a:r>
              <a:rPr lang="en-US" sz="4000" dirty="0">
                <a:solidFill>
                  <a:srgbClr val="993366"/>
                </a:solidFill>
                <a:effectLst>
                  <a:outerShdw blurRad="38100" dist="38100" dir="2700000" algn="tl">
                    <a:srgbClr val="000000"/>
                  </a:outerShdw>
                </a:effectLst>
                <a:ea typeface="+mj-ea"/>
              </a:rPr>
              <a:t>- Johann Wolfgang Von Goethe</a:t>
            </a:r>
          </a:p>
        </p:txBody>
      </p:sp>
    </p:spTree>
  </p:cSld>
  <p:clrMapOvr>
    <a:masterClrMapping/>
  </p:clrMapOvr>
  <p:transition spd="slow" advTm="16000">
    <p:comb/>
    <p:sndAc>
      <p:stSnd>
        <p:snd r:embed="rId3" name="projctor.wav"/>
      </p:stSnd>
    </p:sndAc>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3826" name="Rectangle 2">
            <a:extLst>
              <a:ext uri="{FF2B5EF4-FFF2-40B4-BE49-F238E27FC236}">
                <a16:creationId xmlns:a16="http://schemas.microsoft.com/office/drawing/2014/main" id="{2B9FD5D4-6D0A-9CE8-998A-6C34265CB24F}"/>
              </a:ext>
            </a:extLst>
          </p:cNvPr>
          <p:cNvSpPr>
            <a:spLocks noGrp="1" noChangeArrowheads="1"/>
          </p:cNvSpPr>
          <p:nvPr>
            <p:ph type="title"/>
          </p:nvPr>
        </p:nvSpPr>
        <p:spPr>
          <a:xfrm>
            <a:off x="2133600" y="228600"/>
            <a:ext cx="8001000" cy="1219200"/>
          </a:xfrm>
          <a:ln>
            <a:solidFill>
              <a:srgbClr val="FFFF00"/>
            </a:solidFill>
          </a:ln>
        </p:spPr>
        <p:txBody>
          <a:bodyPr/>
          <a:lstStyle/>
          <a:p>
            <a:pPr eaLnBrk="1" hangingPunct="1">
              <a:defRPr/>
            </a:pPr>
            <a:r>
              <a:rPr lang="en-US" sz="3200" b="1">
                <a:effectLst>
                  <a:outerShdw blurRad="38100" dist="38100" dir="2700000" algn="tl">
                    <a:srgbClr val="808080"/>
                  </a:outerShdw>
                </a:effectLst>
              </a:rPr>
              <a:t>  </a:t>
            </a:r>
            <a:r>
              <a:rPr lang="en-US" b="1">
                <a:effectLst>
                  <a:outerShdw blurRad="38100" dist="38100" dir="2700000" algn="tl">
                    <a:srgbClr val="808080"/>
                  </a:outerShdw>
                </a:effectLst>
              </a:rPr>
              <a:t>Time Charting Quality Of Life: </a:t>
            </a:r>
            <a:br>
              <a:rPr lang="en-US" sz="4800" b="1">
                <a:effectLst>
                  <a:outerShdw blurRad="38100" dist="38100" dir="2700000" algn="tl">
                    <a:srgbClr val="808080"/>
                  </a:outerShdw>
                </a:effectLst>
              </a:rPr>
            </a:br>
            <a:r>
              <a:rPr lang="en-US" sz="3600" b="1">
                <a:effectLst>
                  <a:outerShdw blurRad="38100" dist="38100" dir="2700000" algn="tl">
                    <a:srgbClr val="808080"/>
                  </a:outerShdw>
                </a:effectLst>
              </a:rPr>
              <a:t>  Mid-Scale Zero &amp; Negative Entry?</a:t>
            </a:r>
            <a:endParaRPr lang="en-US" sz="3200" b="1">
              <a:effectLst>
                <a:outerShdw blurRad="38100" dist="38100" dir="2700000" algn="tl">
                  <a:srgbClr val="808080"/>
                </a:outerShdw>
              </a:effectLst>
            </a:endParaRPr>
          </a:p>
        </p:txBody>
      </p:sp>
      <p:sp>
        <p:nvSpPr>
          <p:cNvPr id="973827" name="Rectangle 3">
            <a:extLst>
              <a:ext uri="{FF2B5EF4-FFF2-40B4-BE49-F238E27FC236}">
                <a16:creationId xmlns:a16="http://schemas.microsoft.com/office/drawing/2014/main" id="{6808B2CE-EA6B-BF32-4FCF-11CC7140E8B3}"/>
              </a:ext>
            </a:extLst>
          </p:cNvPr>
          <p:cNvSpPr>
            <a:spLocks noGrp="1" noChangeArrowheads="1"/>
          </p:cNvSpPr>
          <p:nvPr>
            <p:ph type="body" idx="1"/>
          </p:nvPr>
        </p:nvSpPr>
        <p:spPr>
          <a:xfrm>
            <a:off x="2133600" y="2362200"/>
            <a:ext cx="8001000" cy="3810000"/>
          </a:xfrm>
          <a:ln>
            <a:solidFill>
              <a:srgbClr val="FFFF00"/>
            </a:solidFill>
          </a:ln>
        </p:spPr>
        <p:txBody>
          <a:bodyPr/>
          <a:lstStyle/>
          <a:p>
            <a:pPr eaLnBrk="1" hangingPunct="1">
              <a:defRPr/>
            </a:pPr>
            <a:endParaRPr lang="en-US" sz="1400"/>
          </a:p>
          <a:p>
            <a:pPr eaLnBrk="1" hangingPunct="1">
              <a:defRPr/>
            </a:pPr>
            <a:r>
              <a:rPr lang="en-US" sz="2800"/>
              <a:t> </a:t>
            </a:r>
            <a:r>
              <a:rPr lang="en-US" u="sng">
                <a:effectLst>
                  <a:outerShdw blurRad="38100" dist="38100" dir="2700000" algn="tl">
                    <a:srgbClr val="808080"/>
                  </a:outerShdw>
                </a:effectLst>
              </a:rPr>
              <a:t>Sharing Reasoning Of Those Suicidal.</a:t>
            </a:r>
          </a:p>
          <a:p>
            <a:pPr eaLnBrk="1" hangingPunct="1">
              <a:defRPr/>
            </a:pPr>
            <a:endParaRPr lang="en-US" sz="900">
              <a:effectLst>
                <a:outerShdw blurRad="38100" dist="38100" dir="2700000" algn="tl">
                  <a:srgbClr val="808080"/>
                </a:outerShdw>
              </a:effectLst>
            </a:endParaRPr>
          </a:p>
          <a:p>
            <a:pPr eaLnBrk="1" hangingPunct="1">
              <a:defRPr/>
            </a:pPr>
            <a:r>
              <a:rPr lang="en-US">
                <a:effectLst>
                  <a:outerShdw blurRad="38100" dist="38100" dir="2700000" algn="tl">
                    <a:srgbClr val="808080"/>
                  </a:outerShdw>
                </a:effectLst>
              </a:rPr>
              <a:t> </a:t>
            </a:r>
            <a:r>
              <a:rPr lang="en-US" u="sng">
                <a:effectLst>
                  <a:outerShdw blurRad="38100" dist="38100" dir="2700000" algn="tl">
                    <a:srgbClr val="808080"/>
                  </a:outerShdw>
                </a:effectLst>
              </a:rPr>
              <a:t>Sharing Rationale Of The Mercy Killer.</a:t>
            </a:r>
          </a:p>
          <a:p>
            <a:pPr eaLnBrk="1" hangingPunct="1">
              <a:defRPr/>
            </a:pPr>
            <a:endParaRPr lang="en-US" sz="900" u="sng">
              <a:effectLst>
                <a:outerShdw blurRad="38100" dist="38100" dir="2700000" algn="tl">
                  <a:srgbClr val="808080"/>
                </a:outerShdw>
              </a:effectLst>
            </a:endParaRPr>
          </a:p>
          <a:p>
            <a:pPr eaLnBrk="1" hangingPunct="1">
              <a:defRPr/>
            </a:pPr>
            <a:r>
              <a:rPr lang="en-US">
                <a:effectLst>
                  <a:outerShdw blurRad="38100" dist="38100" dir="2700000" algn="tl">
                    <a:srgbClr val="808080"/>
                  </a:outerShdw>
                </a:effectLst>
              </a:rPr>
              <a:t> </a:t>
            </a:r>
            <a:r>
              <a:rPr lang="en-US" u="sng">
                <a:effectLst>
                  <a:outerShdw blurRad="38100" dist="38100" dir="2700000" algn="tl">
                    <a:srgbClr val="808080"/>
                  </a:outerShdw>
                </a:effectLst>
              </a:rPr>
              <a:t>Sharing Position Of Legal Euthanasia.</a:t>
            </a:r>
          </a:p>
          <a:p>
            <a:pPr eaLnBrk="1" hangingPunct="1">
              <a:defRPr/>
            </a:pPr>
            <a:endParaRPr lang="en-US" sz="900">
              <a:effectLst>
                <a:outerShdw blurRad="38100" dist="38100" dir="2700000" algn="tl">
                  <a:srgbClr val="808080"/>
                </a:outerShdw>
              </a:effectLst>
            </a:endParaRPr>
          </a:p>
          <a:p>
            <a:pPr eaLnBrk="1" hangingPunct="1">
              <a:defRPr/>
            </a:pPr>
            <a:r>
              <a:rPr lang="en-US" i="1">
                <a:effectLst>
                  <a:outerShdw blurRad="38100" dist="38100" dir="2700000" algn="tl">
                    <a:srgbClr val="808080"/>
                  </a:outerShdw>
                </a:effectLst>
              </a:rPr>
              <a:t> </a:t>
            </a:r>
            <a:r>
              <a:rPr lang="en-US" u="sng">
                <a:effectLst>
                  <a:outerShdw blurRad="38100" dist="38100" dir="2700000" algn="tl">
                    <a:srgbClr val="808080"/>
                  </a:outerShdw>
                </a:effectLst>
              </a:rPr>
              <a:t>Sharing Platform With The Abortionist.</a:t>
            </a:r>
          </a:p>
          <a:p>
            <a:pPr eaLnBrk="1" hangingPunct="1">
              <a:defRPr/>
            </a:pPr>
            <a:endParaRPr lang="en-US" sz="1400"/>
          </a:p>
          <a:p>
            <a:pPr eaLnBrk="1" hangingPunct="1">
              <a:defRPr/>
            </a:pPr>
            <a:endParaRPr lang="en-US"/>
          </a:p>
        </p:txBody>
      </p:sp>
      <p:pic>
        <p:nvPicPr>
          <p:cNvPr id="5" name="Picture 4" descr="artim-20090904-who-is-king-part-2.jpg">
            <a:extLst>
              <a:ext uri="{FF2B5EF4-FFF2-40B4-BE49-F238E27FC236}">
                <a16:creationId xmlns:a16="http://schemas.microsoft.com/office/drawing/2014/main" id="{02B16294-6D3C-9736-1AE0-CD989D838D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23461" y="2053839"/>
            <a:ext cx="21515462" cy="442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A2221D8-16B3-5D16-F6C0-CF7F5C9BA3C6}"/>
              </a:ext>
            </a:extLst>
          </p:cNvPr>
          <p:cNvSpPr/>
          <p:nvPr/>
        </p:nvSpPr>
        <p:spPr>
          <a:xfrm>
            <a:off x="2590800" y="3657601"/>
            <a:ext cx="7112120" cy="769441"/>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base" hangingPunct="0">
              <a:spcBef>
                <a:spcPct val="0"/>
              </a:spcBef>
              <a:spcAft>
                <a:spcPct val="0"/>
              </a:spcAft>
              <a:defRPr/>
            </a:pPr>
            <a:r>
              <a:rPr lang="en-US" sz="4400" b="1" cap="all" dirty="0">
                <a:ln w="0"/>
                <a:gradFill flip="none">
                  <a:gsLst>
                    <a:gs pos="0">
                      <a:srgbClr val="FF6600">
                        <a:tint val="75000"/>
                        <a:shade val="75000"/>
                        <a:satMod val="170000"/>
                      </a:srgbClr>
                    </a:gs>
                    <a:gs pos="49000">
                      <a:srgbClr val="FF6600">
                        <a:tint val="88000"/>
                        <a:shade val="65000"/>
                        <a:satMod val="172000"/>
                      </a:srgbClr>
                    </a:gs>
                    <a:gs pos="50000">
                      <a:srgbClr val="FF6600">
                        <a:shade val="65000"/>
                        <a:satMod val="130000"/>
                      </a:srgbClr>
                    </a:gs>
                    <a:gs pos="92000">
                      <a:srgbClr val="FF6600">
                        <a:shade val="50000"/>
                        <a:satMod val="120000"/>
                      </a:srgbClr>
                    </a:gs>
                    <a:gs pos="100000">
                      <a:srgbClr val="FF6600">
                        <a:shade val="48000"/>
                        <a:satMod val="120000"/>
                      </a:srgbClr>
                    </a:gs>
                  </a:gsLst>
                  <a:lin ang="5400000"/>
                </a:gradFill>
                <a:effectLst>
                  <a:reflection blurRad="12700" stA="50000" endPos="50000" dist="5000" dir="5400000" sy="-100000" rotWithShape="0"/>
                </a:effectLst>
                <a:latin typeface="Magneto" panose="04030805050802020D02" pitchFamily="82" charset="0"/>
                <a:ea typeface="MS PGothic" panose="020B0600070205080204" pitchFamily="34" charset="-128"/>
              </a:rPr>
              <a:t>Child sacrifice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73827">
                                            <p:txEl>
                                              <p:pRg st="1" end="1"/>
                                            </p:txEl>
                                          </p:spTgt>
                                        </p:tgtEl>
                                        <p:attrNameLst>
                                          <p:attrName>style.visibility</p:attrName>
                                        </p:attrNameLst>
                                      </p:cBhvr>
                                      <p:to>
                                        <p:strVal val="visible"/>
                                      </p:to>
                                    </p:set>
                                    <p:anim calcmode="lin" valueType="num">
                                      <p:cBhvr>
                                        <p:cTn id="7" dur="1000" fill="hold"/>
                                        <p:tgtEl>
                                          <p:spTgt spid="97382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7382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9738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738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73827">
                                            <p:txEl>
                                              <p:pRg st="3" end="3"/>
                                            </p:txEl>
                                          </p:spTgt>
                                        </p:tgtEl>
                                        <p:attrNameLst>
                                          <p:attrName>style.visibility</p:attrName>
                                        </p:attrNameLst>
                                      </p:cBhvr>
                                      <p:to>
                                        <p:strVal val="visible"/>
                                      </p:to>
                                    </p:set>
                                    <p:anim calcmode="lin" valueType="num">
                                      <p:cBhvr>
                                        <p:cTn id="15" dur="1000" fill="hold"/>
                                        <p:tgtEl>
                                          <p:spTgt spid="973827">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973827">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97382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7382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973827">
                                            <p:txEl>
                                              <p:pRg st="5" end="5"/>
                                            </p:txEl>
                                          </p:spTgt>
                                        </p:tgtEl>
                                        <p:attrNameLst>
                                          <p:attrName>style.visibility</p:attrName>
                                        </p:attrNameLst>
                                      </p:cBhvr>
                                      <p:to>
                                        <p:strVal val="visible"/>
                                      </p:to>
                                    </p:set>
                                    <p:anim calcmode="lin" valueType="num">
                                      <p:cBhvr>
                                        <p:cTn id="23" dur="1000" fill="hold"/>
                                        <p:tgtEl>
                                          <p:spTgt spid="973827">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973827">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97382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7382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973827">
                                            <p:txEl>
                                              <p:pRg st="7" end="7"/>
                                            </p:txEl>
                                          </p:spTgt>
                                        </p:tgtEl>
                                        <p:attrNameLst>
                                          <p:attrName>style.visibility</p:attrName>
                                        </p:attrNameLst>
                                      </p:cBhvr>
                                      <p:to>
                                        <p:strVal val="visible"/>
                                      </p:to>
                                    </p:set>
                                    <p:anim calcmode="lin" valueType="num">
                                      <p:cBhvr>
                                        <p:cTn id="31" dur="1000" fill="hold"/>
                                        <p:tgtEl>
                                          <p:spTgt spid="973827">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973827">
                                            <p:txEl>
                                              <p:pRg st="7" end="7"/>
                                            </p:txEl>
                                          </p:spTgt>
                                        </p:tgtEl>
                                        <p:attrNameLst>
                                          <p:attrName>ppt_h</p:attrName>
                                        </p:attrNameLst>
                                      </p:cBhvr>
                                      <p:tavLst>
                                        <p:tav tm="0">
                                          <p:val>
                                            <p:fltVal val="0"/>
                                          </p:val>
                                        </p:tav>
                                        <p:tav tm="100000">
                                          <p:val>
                                            <p:strVal val="#ppt_h"/>
                                          </p:val>
                                        </p:tav>
                                      </p:tavLst>
                                    </p:anim>
                                    <p:anim calcmode="lin" valueType="num">
                                      <p:cBhvr>
                                        <p:cTn id="33" dur="1000" fill="hold"/>
                                        <p:tgtEl>
                                          <p:spTgt spid="973827">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73827">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6000" fill="hold"/>
                                        <p:tgtEl>
                                          <p:spTgt spid="5"/>
                                        </p:tgtEl>
                                        <p:attrNameLst>
                                          <p:attrName>ppt_x</p:attrName>
                                        </p:attrNameLst>
                                      </p:cBhvr>
                                      <p:tavLst>
                                        <p:tav tm="0">
                                          <p:val>
                                            <p:strVal val="1+#ppt_w/2"/>
                                          </p:val>
                                        </p:tav>
                                        <p:tav tm="100000">
                                          <p:val>
                                            <p:strVal val="#ppt_x"/>
                                          </p:val>
                                        </p:tav>
                                      </p:tavLst>
                                    </p:anim>
                                    <p:anim calcmode="lin" valueType="num">
                                      <p:cBhvr additive="base">
                                        <p:cTn id="40" dur="16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style.rotation</p:attrName>
                                        </p:attrNameLst>
                                      </p:cBhvr>
                                      <p:tavLst>
                                        <p:tav tm="0">
                                          <p:val>
                                            <p:fltVal val="360"/>
                                          </p:val>
                                        </p:tav>
                                        <p:tav tm="100000">
                                          <p:val>
                                            <p:fltVal val="0"/>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45796" name="WordArt 4">
            <a:extLst>
              <a:ext uri="{FF2B5EF4-FFF2-40B4-BE49-F238E27FC236}">
                <a16:creationId xmlns:a16="http://schemas.microsoft.com/office/drawing/2014/main" id="{2E4D5EBB-A1AE-D0CF-3156-26E128FB194F}"/>
              </a:ext>
            </a:extLst>
          </p:cNvPr>
          <p:cNvSpPr>
            <a:spLocks noChangeArrowheads="1" noChangeShapeType="1" noTextEdit="1"/>
          </p:cNvSpPr>
          <p:nvPr/>
        </p:nvSpPr>
        <p:spPr bwMode="auto">
          <a:xfrm>
            <a:off x="2286000" y="762000"/>
            <a:ext cx="5410200" cy="487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545796"/>
                                        </p:tgtEl>
                                        <p:attrNameLst>
                                          <p:attrName>style.visibility</p:attrName>
                                        </p:attrNameLst>
                                      </p:cBhvr>
                                      <p:to>
                                        <p:strVal val="visible"/>
                                      </p:to>
                                    </p:set>
                                    <p:anim calcmode="lin" valueType="num">
                                      <p:cBhvr>
                                        <p:cTn id="7" dur="500" fill="hold"/>
                                        <p:tgtEl>
                                          <p:spTgt spid="545796"/>
                                        </p:tgtEl>
                                        <p:attrNameLst>
                                          <p:attrName>ppt_w</p:attrName>
                                        </p:attrNameLst>
                                      </p:cBhvr>
                                      <p:tavLst>
                                        <p:tav tm="0">
                                          <p:val>
                                            <p:strVal val="(6*min(max(#ppt_w*#ppt_h,.3),1)-7.4)/-.7*#ppt_w"/>
                                          </p:val>
                                        </p:tav>
                                        <p:tav tm="100000">
                                          <p:val>
                                            <p:strVal val="#ppt_w"/>
                                          </p:val>
                                        </p:tav>
                                      </p:tavLst>
                                    </p:anim>
                                    <p:anim calcmode="lin" valueType="num">
                                      <p:cBhvr>
                                        <p:cTn id="8" dur="500" fill="hold"/>
                                        <p:tgtEl>
                                          <p:spTgt spid="545796"/>
                                        </p:tgtEl>
                                        <p:attrNameLst>
                                          <p:attrName>ppt_h</p:attrName>
                                        </p:attrNameLst>
                                      </p:cBhvr>
                                      <p:tavLst>
                                        <p:tav tm="0">
                                          <p:val>
                                            <p:strVal val="(6*min(max(#ppt_w*#ppt_h,.3),1)-7.4)/-.7*#ppt_h"/>
                                          </p:val>
                                        </p:tav>
                                        <p:tav tm="100000">
                                          <p:val>
                                            <p:strVal val="#ppt_h"/>
                                          </p:val>
                                        </p:tav>
                                      </p:tavLst>
                                    </p:anim>
                                    <p:anim calcmode="lin" valueType="num">
                                      <p:cBhvr>
                                        <p:cTn id="9" dur="500" fill="hold"/>
                                        <p:tgtEl>
                                          <p:spTgt spid="545796"/>
                                        </p:tgtEl>
                                        <p:attrNameLst>
                                          <p:attrName>ppt_x</p:attrName>
                                        </p:attrNameLst>
                                      </p:cBhvr>
                                      <p:tavLst>
                                        <p:tav tm="0">
                                          <p:val>
                                            <p:fltVal val="0.5"/>
                                          </p:val>
                                        </p:tav>
                                        <p:tav tm="100000">
                                          <p:val>
                                            <p:strVal val="#ppt_x"/>
                                          </p:val>
                                        </p:tav>
                                      </p:tavLst>
                                    </p:anim>
                                    <p:anim calcmode="lin" valueType="num">
                                      <p:cBhvr>
                                        <p:cTn id="10" dur="500" fill="hold"/>
                                        <p:tgtEl>
                                          <p:spTgt spid="54579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8290" name="Rectangle 2">
            <a:extLst>
              <a:ext uri="{FF2B5EF4-FFF2-40B4-BE49-F238E27FC236}">
                <a16:creationId xmlns:a16="http://schemas.microsoft.com/office/drawing/2014/main" id="{7DD45DED-CA53-2B02-8208-DF33FC1260F6}"/>
              </a:ext>
            </a:extLst>
          </p:cNvPr>
          <p:cNvSpPr>
            <a:spLocks noGrp="1" noChangeArrowheads="1"/>
          </p:cNvSpPr>
          <p:nvPr>
            <p:ph type="title"/>
          </p:nvPr>
        </p:nvSpPr>
        <p:spPr>
          <a:xfrm>
            <a:off x="2133600" y="228600"/>
            <a:ext cx="8001000" cy="1219200"/>
          </a:xfrm>
          <a:ln>
            <a:solidFill>
              <a:srgbClr val="FFFF00"/>
            </a:solidFill>
          </a:ln>
        </p:spPr>
        <p:txBody>
          <a:bodyPr/>
          <a:lstStyle/>
          <a:p>
            <a:pPr eaLnBrk="1" hangingPunct="1">
              <a:defRPr/>
            </a:pPr>
            <a:r>
              <a:rPr lang="en-US" sz="3200" b="1">
                <a:effectLst>
                  <a:outerShdw blurRad="38100" dist="38100" dir="2700000" algn="tl">
                    <a:srgbClr val="808080"/>
                  </a:outerShdw>
                </a:effectLst>
              </a:rPr>
              <a:t>  </a:t>
            </a:r>
            <a:r>
              <a:rPr lang="en-US" sz="4800" b="1">
                <a:effectLst>
                  <a:outerShdw blurRad="38100" dist="38100" dir="2700000" algn="tl">
                    <a:srgbClr val="808080"/>
                  </a:outerShdw>
                </a:effectLst>
              </a:rPr>
              <a:t>Quality Of Life Question:</a:t>
            </a:r>
            <a:br>
              <a:rPr lang="en-US" sz="4800" b="1">
                <a:effectLst>
                  <a:outerShdw blurRad="38100" dist="38100" dir="2700000" algn="tl">
                    <a:srgbClr val="808080"/>
                  </a:outerShdw>
                </a:effectLst>
              </a:rPr>
            </a:br>
            <a:r>
              <a:rPr lang="en-US" sz="3600" b="1">
                <a:effectLst>
                  <a:outerShdw blurRad="38100" dist="38100" dir="2700000" algn="tl">
                    <a:srgbClr val="808080"/>
                  </a:outerShdw>
                </a:effectLst>
              </a:rPr>
              <a:t>  </a:t>
            </a:r>
            <a:r>
              <a:rPr lang="en-US" sz="3200" b="1">
                <a:effectLst>
                  <a:outerShdw blurRad="38100" dist="38100" dir="2700000" algn="tl">
                    <a:srgbClr val="808080"/>
                  </a:outerShdw>
                </a:effectLst>
              </a:rPr>
              <a:t>Are We Worth More Dead Than Alive?</a:t>
            </a:r>
          </a:p>
        </p:txBody>
      </p:sp>
      <p:sp>
        <p:nvSpPr>
          <p:cNvPr id="908291" name="Rectangle 3">
            <a:extLst>
              <a:ext uri="{FF2B5EF4-FFF2-40B4-BE49-F238E27FC236}">
                <a16:creationId xmlns:a16="http://schemas.microsoft.com/office/drawing/2014/main" id="{F1A77028-D5F6-8BA9-2F4C-22C26C348E10}"/>
              </a:ext>
            </a:extLst>
          </p:cNvPr>
          <p:cNvSpPr>
            <a:spLocks noGrp="1" noChangeArrowheads="1"/>
          </p:cNvSpPr>
          <p:nvPr>
            <p:ph type="body" idx="1"/>
          </p:nvPr>
        </p:nvSpPr>
        <p:spPr>
          <a:xfrm>
            <a:off x="2133600" y="1981200"/>
            <a:ext cx="8001000" cy="4495800"/>
          </a:xfrm>
          <a:ln>
            <a:solidFill>
              <a:srgbClr val="FFFF00"/>
            </a:solidFill>
          </a:ln>
        </p:spPr>
        <p:txBody>
          <a:bodyPr/>
          <a:lstStyle/>
          <a:p>
            <a:pPr lvl="1" eaLnBrk="1" hangingPunct="1">
              <a:defRPr/>
            </a:pPr>
            <a:endParaRPr lang="en-US" sz="1400"/>
          </a:p>
          <a:p>
            <a:pPr eaLnBrk="1" hangingPunct="1">
              <a:defRPr/>
            </a:pPr>
            <a:r>
              <a:rPr lang="en-US"/>
              <a:t>  </a:t>
            </a:r>
            <a:r>
              <a:rPr lang="en-US">
                <a:effectLst>
                  <a:outerShdw blurRad="38100" dist="38100" dir="2700000" algn="tl">
                    <a:srgbClr val="808080"/>
                  </a:outerShdw>
                </a:effectLst>
              </a:rPr>
              <a:t>Replacing Value – You Are Unique!</a:t>
            </a:r>
          </a:p>
          <a:p>
            <a:pPr eaLnBrk="1" hangingPunct="1">
              <a:defRPr/>
            </a:pPr>
            <a:r>
              <a:rPr lang="en-US">
                <a:effectLst>
                  <a:outerShdw blurRad="38100" dist="38100" dir="2700000" algn="tl">
                    <a:srgbClr val="808080"/>
                  </a:outerShdw>
                </a:effectLst>
              </a:rPr>
              <a:t>  Neighbor Value – You Are Needed!</a:t>
            </a:r>
          </a:p>
          <a:p>
            <a:pPr eaLnBrk="1" hangingPunct="1">
              <a:defRPr/>
            </a:pPr>
            <a:r>
              <a:rPr lang="en-US">
                <a:effectLst>
                  <a:outerShdw blurRad="38100" dist="38100" dir="2700000" algn="tl">
                    <a:srgbClr val="808080"/>
                  </a:outerShdw>
                </a:effectLst>
              </a:rPr>
              <a:t>  Friendship Value – You Are Special!</a:t>
            </a:r>
          </a:p>
          <a:p>
            <a:pPr eaLnBrk="1" hangingPunct="1">
              <a:defRPr/>
            </a:pPr>
            <a:r>
              <a:rPr lang="en-US">
                <a:effectLst>
                  <a:outerShdw blurRad="38100" dist="38100" dir="2700000" algn="tl">
                    <a:srgbClr val="808080"/>
                  </a:outerShdw>
                </a:effectLst>
              </a:rPr>
              <a:t>  Family Unit Value – You Are Crucial!</a:t>
            </a:r>
          </a:p>
          <a:p>
            <a:pPr eaLnBrk="1" hangingPunct="1">
              <a:defRPr/>
            </a:pPr>
            <a:r>
              <a:rPr lang="en-US">
                <a:effectLst>
                  <a:outerShdw blurRad="38100" dist="38100" dir="2700000" algn="tl">
                    <a:srgbClr val="808080"/>
                  </a:outerShdw>
                </a:effectLst>
              </a:rPr>
              <a:t>  Intrinsical Value – Of Highest Order!</a:t>
            </a:r>
          </a:p>
          <a:p>
            <a:pPr eaLnBrk="1" hangingPunct="1">
              <a:defRPr/>
            </a:pPr>
            <a:r>
              <a:rPr lang="en-US">
                <a:effectLst>
                  <a:outerShdw blurRad="38100" dist="38100" dir="2700000" algn="tl">
                    <a:srgbClr val="808080"/>
                  </a:outerShdw>
                </a:effectLst>
              </a:rPr>
              <a:t>  Priceless Value – Cannot Calibrate!</a:t>
            </a:r>
            <a:r>
              <a:rPr lang="en-US"/>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08291">
                                            <p:txEl>
                                              <p:pRg st="1" end="1"/>
                                            </p:txEl>
                                          </p:spTgt>
                                        </p:tgtEl>
                                        <p:attrNameLst>
                                          <p:attrName>style.visibility</p:attrName>
                                        </p:attrNameLst>
                                      </p:cBhvr>
                                      <p:to>
                                        <p:strVal val="visible"/>
                                      </p:to>
                                    </p:set>
                                    <p:anim calcmode="lin" valueType="num">
                                      <p:cBhvr>
                                        <p:cTn id="7" dur="1000" fill="hold"/>
                                        <p:tgtEl>
                                          <p:spTgt spid="90829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0829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908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08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08291">
                                            <p:txEl>
                                              <p:pRg st="2" end="2"/>
                                            </p:txEl>
                                          </p:spTgt>
                                        </p:tgtEl>
                                        <p:attrNameLst>
                                          <p:attrName>style.visibility</p:attrName>
                                        </p:attrNameLst>
                                      </p:cBhvr>
                                      <p:to>
                                        <p:strVal val="visible"/>
                                      </p:to>
                                    </p:set>
                                    <p:anim calcmode="lin" valueType="num">
                                      <p:cBhvr>
                                        <p:cTn id="15" dur="1000" fill="hold"/>
                                        <p:tgtEl>
                                          <p:spTgt spid="90829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90829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908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08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908291">
                                            <p:txEl>
                                              <p:pRg st="3" end="3"/>
                                            </p:txEl>
                                          </p:spTgt>
                                        </p:tgtEl>
                                        <p:attrNameLst>
                                          <p:attrName>style.visibility</p:attrName>
                                        </p:attrNameLst>
                                      </p:cBhvr>
                                      <p:to>
                                        <p:strVal val="visible"/>
                                      </p:to>
                                    </p:set>
                                    <p:anim calcmode="lin" valueType="num">
                                      <p:cBhvr>
                                        <p:cTn id="23" dur="1000" fill="hold"/>
                                        <p:tgtEl>
                                          <p:spTgt spid="90829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90829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908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08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908291">
                                            <p:txEl>
                                              <p:pRg st="4" end="4"/>
                                            </p:txEl>
                                          </p:spTgt>
                                        </p:tgtEl>
                                        <p:attrNameLst>
                                          <p:attrName>style.visibility</p:attrName>
                                        </p:attrNameLst>
                                      </p:cBhvr>
                                      <p:to>
                                        <p:strVal val="visible"/>
                                      </p:to>
                                    </p:set>
                                    <p:anim calcmode="lin" valueType="num">
                                      <p:cBhvr>
                                        <p:cTn id="31" dur="1000" fill="hold"/>
                                        <p:tgtEl>
                                          <p:spTgt spid="90829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90829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908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8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908291">
                                            <p:txEl>
                                              <p:pRg st="5" end="5"/>
                                            </p:txEl>
                                          </p:spTgt>
                                        </p:tgtEl>
                                        <p:attrNameLst>
                                          <p:attrName>style.visibility</p:attrName>
                                        </p:attrNameLst>
                                      </p:cBhvr>
                                      <p:to>
                                        <p:strVal val="visible"/>
                                      </p:to>
                                    </p:set>
                                    <p:anim calcmode="lin" valueType="num">
                                      <p:cBhvr>
                                        <p:cTn id="39" dur="1000" fill="hold"/>
                                        <p:tgtEl>
                                          <p:spTgt spid="90829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90829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908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08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908291">
                                            <p:txEl>
                                              <p:pRg st="6" end="6"/>
                                            </p:txEl>
                                          </p:spTgt>
                                        </p:tgtEl>
                                        <p:attrNameLst>
                                          <p:attrName>style.visibility</p:attrName>
                                        </p:attrNameLst>
                                      </p:cBhvr>
                                      <p:to>
                                        <p:strVal val="visible"/>
                                      </p:to>
                                    </p:set>
                                    <p:anim calcmode="lin" valueType="num">
                                      <p:cBhvr>
                                        <p:cTn id="47" dur="1000" fill="hold"/>
                                        <p:tgtEl>
                                          <p:spTgt spid="90829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90829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90829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0829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1"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59524" name="AutoShape 4">
            <a:extLst>
              <a:ext uri="{FF2B5EF4-FFF2-40B4-BE49-F238E27FC236}">
                <a16:creationId xmlns:a16="http://schemas.microsoft.com/office/drawing/2014/main" id="{A97F3928-DE64-132D-346C-B392DEC62DB0}"/>
              </a:ext>
            </a:extLst>
          </p:cNvPr>
          <p:cNvSpPr>
            <a:spLocks noChangeArrowheads="1"/>
          </p:cNvSpPr>
          <p:nvPr/>
        </p:nvSpPr>
        <p:spPr bwMode="auto">
          <a:xfrm>
            <a:off x="1828800" y="304800"/>
            <a:ext cx="8534400" cy="13716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algn="ctr" eaLnBrk="0" fontAlgn="base" hangingPunct="0">
              <a:spcBef>
                <a:spcPct val="0"/>
              </a:spcBef>
              <a:spcAft>
                <a:spcPct val="0"/>
              </a:spcAft>
              <a:defRPr/>
            </a:pPr>
            <a:r>
              <a:rPr lang="en-US" sz="5400" b="1">
                <a:solidFill>
                  <a:srgbClr val="FFFFFF"/>
                </a:solidFill>
                <a:effectLst>
                  <a:outerShdw blurRad="38100" dist="38100" dir="2700000" algn="tl">
                    <a:srgbClr val="000000"/>
                  </a:outerShdw>
                </a:effectLst>
                <a:latin typeface="Arial" pitchFamily="34" charset="0"/>
                <a:ea typeface="ＭＳ Ｐゴシック" pitchFamily="34" charset="-128"/>
              </a:rPr>
              <a:t>Synergistic</a:t>
            </a:r>
          </a:p>
        </p:txBody>
      </p:sp>
      <p:sp>
        <p:nvSpPr>
          <p:cNvPr id="1259527" name="AutoShape 7">
            <a:extLst>
              <a:ext uri="{FF2B5EF4-FFF2-40B4-BE49-F238E27FC236}">
                <a16:creationId xmlns:a16="http://schemas.microsoft.com/office/drawing/2014/main" id="{C3C915E4-E9C6-D0C8-05E0-F9AD6451F39B}"/>
              </a:ext>
            </a:extLst>
          </p:cNvPr>
          <p:cNvSpPr>
            <a:spLocks noChangeArrowheads="1"/>
          </p:cNvSpPr>
          <p:nvPr/>
        </p:nvSpPr>
        <p:spPr bwMode="auto">
          <a:xfrm>
            <a:off x="3352800" y="2133600"/>
            <a:ext cx="5562600" cy="43434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chemeClr val="accent1"/>
          </a:solidFill>
          <a:ln w="9525">
            <a:solidFill>
              <a:schemeClr val="tx1"/>
            </a:solidFill>
            <a:miter lim="800000"/>
            <a:headEnd/>
            <a:tailEnd/>
          </a:ln>
          <a:effectLst/>
        </p:spPr>
        <p:txBody>
          <a:bodyPr wrap="none" anchor="ctr"/>
          <a:lstStyle/>
          <a:p>
            <a:pPr algn="ctr" eaLnBrk="0" fontAlgn="base" hangingPunct="0">
              <a:spcBef>
                <a:spcPct val="0"/>
              </a:spcBef>
              <a:spcAft>
                <a:spcPct val="0"/>
              </a:spcAft>
              <a:defRPr/>
            </a:pPr>
            <a:r>
              <a:rPr lang="en-US" sz="2800" b="1">
                <a:solidFill>
                  <a:srgbClr val="4068AC"/>
                </a:solidFill>
                <a:effectLst>
                  <a:outerShdw blurRad="38100" dist="38100" dir="2700000" algn="tl">
                    <a:srgbClr val="000000"/>
                  </a:outerShdw>
                </a:effectLst>
                <a:latin typeface="Arial" pitchFamily="34" charset="0"/>
                <a:ea typeface="ＭＳ Ｐゴシック" pitchFamily="34" charset="-128"/>
              </a:rPr>
              <a:t>THE</a:t>
            </a:r>
          </a:p>
          <a:p>
            <a:pPr algn="ctr" eaLnBrk="0" fontAlgn="base" hangingPunct="0">
              <a:spcBef>
                <a:spcPct val="0"/>
              </a:spcBef>
              <a:spcAft>
                <a:spcPct val="0"/>
              </a:spcAft>
              <a:defRPr/>
            </a:pPr>
            <a:r>
              <a:rPr lang="en-US" sz="2800" b="1">
                <a:solidFill>
                  <a:srgbClr val="4068AC"/>
                </a:solidFill>
                <a:effectLst>
                  <a:outerShdw blurRad="38100" dist="38100" dir="2700000" algn="tl">
                    <a:srgbClr val="000000"/>
                  </a:outerShdw>
                </a:effectLst>
                <a:latin typeface="Arial" pitchFamily="34" charset="0"/>
                <a:ea typeface="ＭＳ Ｐゴシック" pitchFamily="34" charset="-128"/>
              </a:rPr>
              <a:t>SUM</a:t>
            </a:r>
          </a:p>
          <a:p>
            <a:pPr algn="ctr" eaLnBrk="0" fontAlgn="base" hangingPunct="0">
              <a:spcBef>
                <a:spcPct val="0"/>
              </a:spcBef>
              <a:spcAft>
                <a:spcPct val="0"/>
              </a:spcAft>
              <a:defRPr/>
            </a:pPr>
            <a:r>
              <a:rPr lang="en-US" sz="2800" b="1">
                <a:solidFill>
                  <a:srgbClr val="4068AC"/>
                </a:solidFill>
                <a:effectLst>
                  <a:outerShdw blurRad="38100" dist="38100" dir="2700000" algn="tl">
                    <a:srgbClr val="000000"/>
                  </a:outerShdw>
                </a:effectLst>
                <a:latin typeface="Arial" pitchFamily="34" charset="0"/>
                <a:ea typeface="ＭＳ Ｐゴシック" pitchFamily="34" charset="-128"/>
              </a:rPr>
              <a:t>GREATER</a:t>
            </a:r>
          </a:p>
          <a:p>
            <a:pPr algn="ctr" eaLnBrk="0" fontAlgn="base" hangingPunct="0">
              <a:spcBef>
                <a:spcPct val="0"/>
              </a:spcBef>
              <a:spcAft>
                <a:spcPct val="0"/>
              </a:spcAft>
              <a:defRPr/>
            </a:pPr>
            <a:r>
              <a:rPr lang="en-US" sz="2800" b="1">
                <a:solidFill>
                  <a:srgbClr val="4068AC"/>
                </a:solidFill>
                <a:effectLst>
                  <a:outerShdw blurRad="38100" dist="38100" dir="2700000" algn="tl">
                    <a:srgbClr val="000000"/>
                  </a:outerShdw>
                </a:effectLst>
                <a:latin typeface="Arial" pitchFamily="34" charset="0"/>
                <a:ea typeface="ＭＳ Ｐゴシック" pitchFamily="34" charset="-128"/>
              </a:rPr>
              <a:t>THAN </a:t>
            </a:r>
          </a:p>
          <a:p>
            <a:pPr algn="ctr" eaLnBrk="0" fontAlgn="base" hangingPunct="0">
              <a:spcBef>
                <a:spcPct val="0"/>
              </a:spcBef>
              <a:spcAft>
                <a:spcPct val="0"/>
              </a:spcAft>
              <a:defRPr/>
            </a:pPr>
            <a:r>
              <a:rPr lang="en-US" sz="2800" b="1">
                <a:solidFill>
                  <a:srgbClr val="4068AC"/>
                </a:solidFill>
                <a:effectLst>
                  <a:outerShdw blurRad="38100" dist="38100" dir="2700000" algn="tl">
                    <a:srgbClr val="000000"/>
                  </a:outerShdw>
                </a:effectLst>
                <a:latin typeface="Arial" pitchFamily="34" charset="0"/>
                <a:ea typeface="ＭＳ Ｐゴシック" pitchFamily="34" charset="-128"/>
              </a:rPr>
              <a:t>PARTS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59524"/>
                                        </p:tgtEl>
                                        <p:attrNameLst>
                                          <p:attrName>style.visibility</p:attrName>
                                        </p:attrNameLst>
                                      </p:cBhvr>
                                      <p:to>
                                        <p:strVal val="visible"/>
                                      </p:to>
                                    </p:set>
                                    <p:anim calcmode="lin" valueType="num">
                                      <p:cBhvr>
                                        <p:cTn id="7" dur="5000" fill="hold"/>
                                        <p:tgtEl>
                                          <p:spTgt spid="1259524"/>
                                        </p:tgtEl>
                                        <p:attrNameLst>
                                          <p:attrName>ppt_w</p:attrName>
                                        </p:attrNameLst>
                                      </p:cBhvr>
                                      <p:tavLst>
                                        <p:tav tm="0" fmla="#ppt_w*sin(2.5*pi*$)">
                                          <p:val>
                                            <p:fltVal val="0"/>
                                          </p:val>
                                        </p:tav>
                                        <p:tav tm="100000">
                                          <p:val>
                                            <p:fltVal val="1"/>
                                          </p:val>
                                        </p:tav>
                                      </p:tavLst>
                                    </p:anim>
                                    <p:anim calcmode="lin" valueType="num">
                                      <p:cBhvr>
                                        <p:cTn id="8" dur="5000" fill="hold"/>
                                        <p:tgtEl>
                                          <p:spTgt spid="12595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24"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7922" name="Rectangle 2">
            <a:extLst>
              <a:ext uri="{FF2B5EF4-FFF2-40B4-BE49-F238E27FC236}">
                <a16:creationId xmlns:a16="http://schemas.microsoft.com/office/drawing/2014/main" id="{BA233EB5-C41D-D247-8289-DB4759B3E011}"/>
              </a:ext>
            </a:extLst>
          </p:cNvPr>
          <p:cNvSpPr>
            <a:spLocks noGrp="1" noChangeArrowheads="1"/>
          </p:cNvSpPr>
          <p:nvPr>
            <p:ph type="title"/>
          </p:nvPr>
        </p:nvSpPr>
        <p:spPr>
          <a:xfrm>
            <a:off x="1981200" y="533400"/>
            <a:ext cx="8229600" cy="685800"/>
          </a:xfrm>
          <a:ln>
            <a:solidFill>
              <a:srgbClr val="FFFF00"/>
            </a:solidFill>
          </a:ln>
        </p:spPr>
        <p:txBody>
          <a:bodyPr/>
          <a:lstStyle/>
          <a:p>
            <a:pPr eaLnBrk="1" hangingPunct="1">
              <a:defRPr/>
            </a:pPr>
            <a:r>
              <a:rPr lang="en-US" sz="3200" b="1">
                <a:effectLst>
                  <a:outerShdw blurRad="38100" dist="38100" dir="2700000" algn="tl">
                    <a:srgbClr val="808080"/>
                  </a:outerShdw>
                </a:effectLst>
              </a:rPr>
              <a:t> Worth In Triage By Comparative Analogy </a:t>
            </a:r>
          </a:p>
        </p:txBody>
      </p:sp>
      <p:sp>
        <p:nvSpPr>
          <p:cNvPr id="977923" name="Rectangle 3">
            <a:extLst>
              <a:ext uri="{FF2B5EF4-FFF2-40B4-BE49-F238E27FC236}">
                <a16:creationId xmlns:a16="http://schemas.microsoft.com/office/drawing/2014/main" id="{3C7A7AE4-E4D3-DD20-BD16-BCEFA9A92846}"/>
              </a:ext>
            </a:extLst>
          </p:cNvPr>
          <p:cNvSpPr>
            <a:spLocks noGrp="1" noChangeArrowheads="1"/>
          </p:cNvSpPr>
          <p:nvPr>
            <p:ph type="body" idx="1"/>
          </p:nvPr>
        </p:nvSpPr>
        <p:spPr>
          <a:xfrm>
            <a:off x="1981200" y="1676400"/>
            <a:ext cx="8229600" cy="5029200"/>
          </a:xfrm>
          <a:ln>
            <a:solidFill>
              <a:srgbClr val="FFFF00"/>
            </a:solidFill>
            <a:miter lim="800000"/>
            <a:headEnd/>
            <a:tailEnd/>
          </a:ln>
        </p:spPr>
        <p:txBody>
          <a:bodyPr/>
          <a:lstStyle/>
          <a:p>
            <a:pPr eaLnBrk="1" hangingPunct="1"/>
            <a:r>
              <a:rPr lang="en-US" altLang="en-US" sz="2800"/>
              <a:t>Only Way Works - Objective &amp; Dispassionate.</a:t>
            </a:r>
          </a:p>
          <a:p>
            <a:pPr eaLnBrk="1" hangingPunct="1"/>
            <a:r>
              <a:rPr lang="en-US" altLang="en-US" sz="2800"/>
              <a:t>Not Efficient Method When Knowing Personal.</a:t>
            </a:r>
          </a:p>
          <a:p>
            <a:pPr eaLnBrk="1" hangingPunct="1"/>
            <a:r>
              <a:rPr lang="en-US" altLang="en-US" sz="2800"/>
              <a:t>Rationale For Emergency Not Utility Ideology.</a:t>
            </a:r>
          </a:p>
          <a:p>
            <a:pPr eaLnBrk="1" hangingPunct="1"/>
            <a:r>
              <a:rPr lang="en-US" altLang="en-US" sz="2800"/>
              <a:t>Intervening To Save Years Rather Than Lives.</a:t>
            </a:r>
          </a:p>
          <a:p>
            <a:pPr eaLnBrk="1" hangingPunct="1"/>
            <a:r>
              <a:rPr lang="en-US" altLang="en-US" sz="2800"/>
              <a:t>Compare Content Of Lives &amp; Quality Of Years.</a:t>
            </a:r>
          </a:p>
          <a:p>
            <a:pPr eaLnBrk="1" hangingPunct="1"/>
            <a:r>
              <a:rPr lang="en-US" altLang="en-US" sz="2800"/>
              <a:t>Decides Between Expenses:  Price &amp; Promise.</a:t>
            </a:r>
          </a:p>
          <a:p>
            <a:pPr eaLnBrk="1" hangingPunct="1"/>
            <a:r>
              <a:rPr lang="en-US" altLang="en-US" sz="2800"/>
              <a:t>Extreme Example:  The Lawful Over Criminal </a:t>
            </a:r>
          </a:p>
          <a:p>
            <a:pPr eaLnBrk="1" hangingPunct="1"/>
            <a:r>
              <a:rPr lang="en-US" altLang="en-US" sz="2800"/>
              <a:t>Extreme Example:  Taxpayer Over Tax Burden  </a:t>
            </a:r>
          </a:p>
          <a:p>
            <a:pPr eaLnBrk="1" hangingPunct="1"/>
            <a:r>
              <a:rPr lang="en-US" altLang="en-US" sz="2800"/>
              <a:t>Extreme Example:  School Child Over Retiree</a:t>
            </a:r>
          </a:p>
          <a:p>
            <a:pPr eaLnBrk="1" hangingPunct="1"/>
            <a:endParaRPr lang="en-US" altLang="en-US" sz="2800"/>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77923">
                                            <p:txEl>
                                              <p:pRg st="0" end="0"/>
                                            </p:txEl>
                                          </p:spTgt>
                                        </p:tgtEl>
                                        <p:attrNameLst>
                                          <p:attrName>style.visibility</p:attrName>
                                        </p:attrNameLst>
                                      </p:cBhvr>
                                      <p:to>
                                        <p:strVal val="visible"/>
                                      </p:to>
                                    </p:set>
                                    <p:anim calcmode="lin" valueType="num">
                                      <p:cBhvr>
                                        <p:cTn id="7" dur="1000" fill="hold"/>
                                        <p:tgtEl>
                                          <p:spTgt spid="9779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779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779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779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77923">
                                            <p:txEl>
                                              <p:pRg st="1" end="1"/>
                                            </p:txEl>
                                          </p:spTgt>
                                        </p:tgtEl>
                                        <p:attrNameLst>
                                          <p:attrName>style.visibility</p:attrName>
                                        </p:attrNameLst>
                                      </p:cBhvr>
                                      <p:to>
                                        <p:strVal val="visible"/>
                                      </p:to>
                                    </p:set>
                                    <p:anim calcmode="lin" valueType="num">
                                      <p:cBhvr>
                                        <p:cTn id="15" dur="1000" fill="hold"/>
                                        <p:tgtEl>
                                          <p:spTgt spid="97792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7792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7792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7792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977923">
                                            <p:txEl>
                                              <p:pRg st="2" end="2"/>
                                            </p:txEl>
                                          </p:spTgt>
                                        </p:tgtEl>
                                        <p:attrNameLst>
                                          <p:attrName>style.visibility</p:attrName>
                                        </p:attrNameLst>
                                      </p:cBhvr>
                                      <p:to>
                                        <p:strVal val="visible"/>
                                      </p:to>
                                    </p:set>
                                    <p:anim calcmode="lin" valueType="num">
                                      <p:cBhvr>
                                        <p:cTn id="23" dur="1000" fill="hold"/>
                                        <p:tgtEl>
                                          <p:spTgt spid="97792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7792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7792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7792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977923">
                                            <p:txEl>
                                              <p:pRg st="3" end="3"/>
                                            </p:txEl>
                                          </p:spTgt>
                                        </p:tgtEl>
                                        <p:attrNameLst>
                                          <p:attrName>style.visibility</p:attrName>
                                        </p:attrNameLst>
                                      </p:cBhvr>
                                      <p:to>
                                        <p:strVal val="visible"/>
                                      </p:to>
                                    </p:set>
                                    <p:anim calcmode="lin" valueType="num">
                                      <p:cBhvr>
                                        <p:cTn id="31" dur="1000" fill="hold"/>
                                        <p:tgtEl>
                                          <p:spTgt spid="97792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7792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7792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7792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977923">
                                            <p:txEl>
                                              <p:pRg st="4" end="4"/>
                                            </p:txEl>
                                          </p:spTgt>
                                        </p:tgtEl>
                                        <p:attrNameLst>
                                          <p:attrName>style.visibility</p:attrName>
                                        </p:attrNameLst>
                                      </p:cBhvr>
                                      <p:to>
                                        <p:strVal val="visible"/>
                                      </p:to>
                                    </p:set>
                                    <p:anim calcmode="lin" valueType="num">
                                      <p:cBhvr>
                                        <p:cTn id="39" dur="1000" fill="hold"/>
                                        <p:tgtEl>
                                          <p:spTgt spid="97792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97792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97792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7792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977923">
                                            <p:txEl>
                                              <p:pRg st="5" end="5"/>
                                            </p:txEl>
                                          </p:spTgt>
                                        </p:tgtEl>
                                        <p:attrNameLst>
                                          <p:attrName>style.visibility</p:attrName>
                                        </p:attrNameLst>
                                      </p:cBhvr>
                                      <p:to>
                                        <p:strVal val="visible"/>
                                      </p:to>
                                    </p:set>
                                    <p:anim calcmode="lin" valueType="num">
                                      <p:cBhvr>
                                        <p:cTn id="47" dur="1000" fill="hold"/>
                                        <p:tgtEl>
                                          <p:spTgt spid="97792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97792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97792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7792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977923">
                                            <p:txEl>
                                              <p:pRg st="6" end="6"/>
                                            </p:txEl>
                                          </p:spTgt>
                                        </p:tgtEl>
                                        <p:attrNameLst>
                                          <p:attrName>style.visibility</p:attrName>
                                        </p:attrNameLst>
                                      </p:cBhvr>
                                      <p:to>
                                        <p:strVal val="visible"/>
                                      </p:to>
                                    </p:set>
                                    <p:anim calcmode="lin" valueType="num">
                                      <p:cBhvr>
                                        <p:cTn id="55" dur="1000" fill="hold"/>
                                        <p:tgtEl>
                                          <p:spTgt spid="97792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97792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97792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7792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977923">
                                            <p:txEl>
                                              <p:pRg st="7" end="7"/>
                                            </p:txEl>
                                          </p:spTgt>
                                        </p:tgtEl>
                                        <p:attrNameLst>
                                          <p:attrName>style.visibility</p:attrName>
                                        </p:attrNameLst>
                                      </p:cBhvr>
                                      <p:to>
                                        <p:strVal val="visible"/>
                                      </p:to>
                                    </p:set>
                                    <p:anim calcmode="lin" valueType="num">
                                      <p:cBhvr>
                                        <p:cTn id="63" dur="1000" fill="hold"/>
                                        <p:tgtEl>
                                          <p:spTgt spid="97792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97792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97792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97792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nodeType="clickEffect">
                                  <p:stCondLst>
                                    <p:cond delay="0"/>
                                  </p:stCondLst>
                                  <p:childTnLst>
                                    <p:set>
                                      <p:cBhvr>
                                        <p:cTn id="70" dur="1" fill="hold">
                                          <p:stCondLst>
                                            <p:cond delay="0"/>
                                          </p:stCondLst>
                                        </p:cTn>
                                        <p:tgtEl>
                                          <p:spTgt spid="977923">
                                            <p:txEl>
                                              <p:pRg st="8" end="8"/>
                                            </p:txEl>
                                          </p:spTgt>
                                        </p:tgtEl>
                                        <p:attrNameLst>
                                          <p:attrName>style.visibility</p:attrName>
                                        </p:attrNameLst>
                                      </p:cBhvr>
                                      <p:to>
                                        <p:strVal val="visible"/>
                                      </p:to>
                                    </p:set>
                                    <p:anim calcmode="lin" valueType="num">
                                      <p:cBhvr>
                                        <p:cTn id="71" dur="1000" fill="hold"/>
                                        <p:tgtEl>
                                          <p:spTgt spid="97792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97792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97792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97792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23"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ravs-j-dont-forget.jpg">
            <a:extLst>
              <a:ext uri="{FF2B5EF4-FFF2-40B4-BE49-F238E27FC236}">
                <a16:creationId xmlns:a16="http://schemas.microsoft.com/office/drawing/2014/main" id="{92E3EDDD-0DFB-A85C-CEE3-116E827CF113}"/>
              </a:ext>
            </a:extLst>
          </p:cNvPr>
          <p:cNvPicPr>
            <a:picLocks noGrp="1" noChangeAspect="1"/>
          </p:cNvPicPr>
          <p:nvPr>
            <p:ph idx="1"/>
          </p:nvPr>
        </p:nvPicPr>
        <p:blipFill>
          <a:blip r:embed="rId3"/>
          <a:stretch>
            <a:fillRect/>
          </a:stretch>
        </p:blipFill>
        <p:spPr>
          <a:xfrm>
            <a:off x="0" y="0"/>
            <a:ext cx="12192000" cy="7927596"/>
          </a:xfrm>
        </p:spPr>
      </p:pic>
    </p:spTree>
  </p:cSld>
  <p:clrMapOvr>
    <a:masterClrMapping/>
  </p:clrMapOvr>
  <p:transition spd="slow" advTm="16000">
    <p:random/>
    <p:sndAc>
      <p:stSnd>
        <p:snd r:embed="rId2" name="projctor.wav"/>
      </p:stSnd>
    </p:sndAc>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8242" name="Rectangle 2">
            <a:extLst>
              <a:ext uri="{FF2B5EF4-FFF2-40B4-BE49-F238E27FC236}">
                <a16:creationId xmlns:a16="http://schemas.microsoft.com/office/drawing/2014/main" id="{6EEF8871-972B-6CD0-D6FE-38D203D1FB82}"/>
              </a:ext>
            </a:extLst>
          </p:cNvPr>
          <p:cNvSpPr>
            <a:spLocks noGrp="1" noChangeArrowheads="1"/>
          </p:cNvSpPr>
          <p:nvPr>
            <p:ph type="ctrTitle"/>
          </p:nvPr>
        </p:nvSpPr>
        <p:spPr>
          <a:xfrm>
            <a:off x="2209800" y="457200"/>
            <a:ext cx="7772400" cy="5867400"/>
          </a:xfrm>
        </p:spPr>
        <p:txBody>
          <a:bodyPr/>
          <a:lstStyle/>
          <a:p>
            <a:pPr eaLnBrk="1" hangingPunct="1">
              <a:defRPr/>
            </a:pPr>
            <a:r>
              <a:rPr lang="en-US" sz="8800">
                <a:solidFill>
                  <a:srgbClr val="00FFFF"/>
                </a:solidFill>
                <a:effectLst>
                  <a:outerShdw blurRad="38100" dist="38100" dir="2700000" algn="tl">
                    <a:srgbClr val="000000"/>
                  </a:outerShdw>
                </a:effectLst>
                <a:ea typeface="+mj-ea"/>
              </a:rPr>
              <a:t>“We are shaped and fashioned by what we love.”</a:t>
            </a:r>
            <a:r>
              <a:rPr lang="en-US">
                <a:effectLst>
                  <a:outerShdw blurRad="38100" dist="38100" dir="2700000" algn="tl">
                    <a:srgbClr val="000000"/>
                  </a:outerShdw>
                </a:effectLst>
                <a:ea typeface="+mj-ea"/>
              </a:rPr>
              <a:t> </a:t>
            </a:r>
            <a:br>
              <a:rPr lang="en-US">
                <a:effectLst>
                  <a:outerShdw blurRad="38100" dist="38100" dir="2700000" algn="tl">
                    <a:srgbClr val="000000"/>
                  </a:outerShdw>
                </a:effectLst>
                <a:ea typeface="+mj-ea"/>
              </a:rPr>
            </a:br>
            <a:br>
              <a:rPr lang="en-US" sz="1400">
                <a:effectLst>
                  <a:outerShdw blurRad="38100" dist="38100" dir="2700000" algn="tl">
                    <a:srgbClr val="000000"/>
                  </a:outerShdw>
                </a:effectLst>
                <a:ea typeface="+mj-ea"/>
              </a:rPr>
            </a:br>
            <a:r>
              <a:rPr lang="en-US" sz="4000">
                <a:solidFill>
                  <a:srgbClr val="993366"/>
                </a:solidFill>
                <a:effectLst>
                  <a:outerShdw blurRad="38100" dist="38100" dir="2700000" algn="tl">
                    <a:srgbClr val="000000"/>
                  </a:outerShdw>
                </a:effectLst>
                <a:ea typeface="+mj-ea"/>
              </a:rPr>
              <a:t>- Johann Wolfgang Von Goethe</a:t>
            </a:r>
          </a:p>
        </p:txBody>
      </p:sp>
    </p:spTree>
    <p:extLst>
      <p:ext uri="{BB962C8B-B14F-4D97-AF65-F5344CB8AC3E}">
        <p14:creationId xmlns:p14="http://schemas.microsoft.com/office/powerpoint/2010/main" val="3346930804"/>
      </p:ext>
    </p:extLst>
  </p:cSld>
  <p:clrMapOvr>
    <a:masterClrMapping/>
  </p:clrMapOvr>
  <p:transition spd="slow" advTm="16000">
    <p:comb/>
    <p:sndAc>
      <p:stSnd>
        <p:snd r:embed="rId3" name="projctor.wav"/>
      </p:stSnd>
    </p:sndAc>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901570" name="Rectangle 2">
            <a:extLst>
              <a:ext uri="{FF2B5EF4-FFF2-40B4-BE49-F238E27FC236}">
                <a16:creationId xmlns:a16="http://schemas.microsoft.com/office/drawing/2014/main" id="{1E81FF56-A890-D52B-1E33-8E9548DDAA20}"/>
              </a:ext>
            </a:extLst>
          </p:cNvPr>
          <p:cNvSpPr>
            <a:spLocks noGrp="1" noChangeArrowheads="1"/>
          </p:cNvSpPr>
          <p:nvPr>
            <p:ph type="title"/>
          </p:nvPr>
        </p:nvSpPr>
        <p:spPr>
          <a:xfrm>
            <a:off x="3048000" y="152400"/>
            <a:ext cx="7315200" cy="914400"/>
          </a:xfrm>
          <a:solidFill>
            <a:srgbClr val="FFFF00"/>
          </a:solidFill>
        </p:spPr>
        <p:txBody>
          <a:bodyPr/>
          <a:lstStyle/>
          <a:p>
            <a:pPr eaLnBrk="1" hangingPunct="1">
              <a:defRPr/>
            </a:pPr>
            <a:r>
              <a:rPr lang="en-US" sz="6600" b="1">
                <a:solidFill>
                  <a:srgbClr val="000000"/>
                </a:solidFill>
                <a:effectLst>
                  <a:outerShdw blurRad="38100" dist="38100" dir="2700000" algn="tl">
                    <a:srgbClr val="FFFFFF"/>
                  </a:outerShdw>
                </a:effectLst>
                <a:ea typeface="+mj-ea"/>
              </a:rPr>
              <a:t>Men Are Valued:</a:t>
            </a:r>
          </a:p>
        </p:txBody>
      </p:sp>
      <p:sp>
        <p:nvSpPr>
          <p:cNvPr id="1901571" name="Rectangle 3">
            <a:extLst>
              <a:ext uri="{FF2B5EF4-FFF2-40B4-BE49-F238E27FC236}">
                <a16:creationId xmlns:a16="http://schemas.microsoft.com/office/drawing/2014/main" id="{4E728AB0-C829-857F-2BA8-946D579C93E2}"/>
              </a:ext>
            </a:extLst>
          </p:cNvPr>
          <p:cNvSpPr>
            <a:spLocks noGrp="1" noChangeArrowheads="1"/>
          </p:cNvSpPr>
          <p:nvPr>
            <p:ph type="body" idx="1"/>
          </p:nvPr>
        </p:nvSpPr>
        <p:spPr>
          <a:xfrm>
            <a:off x="4114800" y="1066800"/>
            <a:ext cx="6096000" cy="5029200"/>
          </a:xfrm>
        </p:spPr>
        <p:txBody>
          <a:bodyPr/>
          <a:lstStyle/>
          <a:p>
            <a:pPr eaLnBrk="1" hangingPunct="1">
              <a:lnSpc>
                <a:spcPct val="90000"/>
              </a:lnSpc>
              <a:defRPr/>
            </a:pPr>
            <a:r>
              <a:rPr lang="en-US" sz="8000" b="1">
                <a:ea typeface="+mn-ea"/>
              </a:rPr>
              <a:t>By </a:t>
            </a:r>
          </a:p>
          <a:p>
            <a:pPr eaLnBrk="1" hangingPunct="1">
              <a:lnSpc>
                <a:spcPct val="90000"/>
              </a:lnSpc>
              <a:defRPr/>
            </a:pPr>
            <a:r>
              <a:rPr lang="en-US" sz="8000" b="1">
                <a:ea typeface="+mn-ea"/>
              </a:rPr>
              <a:t>Who</a:t>
            </a:r>
          </a:p>
          <a:p>
            <a:pPr eaLnBrk="1" hangingPunct="1">
              <a:lnSpc>
                <a:spcPct val="90000"/>
              </a:lnSpc>
              <a:defRPr/>
            </a:pPr>
            <a:r>
              <a:rPr lang="en-US" sz="8000" b="1">
                <a:ea typeface="+mn-ea"/>
              </a:rPr>
              <a:t>They</a:t>
            </a:r>
          </a:p>
          <a:p>
            <a:pPr eaLnBrk="1" hangingPunct="1">
              <a:lnSpc>
                <a:spcPct val="90000"/>
              </a:lnSpc>
              <a:defRPr/>
            </a:pPr>
            <a:r>
              <a:rPr lang="en-US" sz="8000" b="1">
                <a:ea typeface="+mn-ea"/>
              </a:rPr>
              <a:t>Are</a:t>
            </a:r>
          </a:p>
        </p:txBody>
      </p:sp>
      <p:pic>
        <p:nvPicPr>
          <p:cNvPr id="1901572" name="Picture 4">
            <a:hlinkClick r:id="" action="ppaction://media"/>
            <a:extLst>
              <a:ext uri="{FF2B5EF4-FFF2-40B4-BE49-F238E27FC236}">
                <a16:creationId xmlns:a16="http://schemas.microsoft.com/office/drawing/2014/main" id="{6191C902-4E51-5035-C04D-4E2FB733A8F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5" fill="hold"/>
                                        <p:tgtEl>
                                          <p:spTgt spid="190157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499"/>
                                          </p:stCondLst>
                                        </p:cTn>
                                        <p:tgtEl>
                                          <p:spTgt spid="1901571">
                                            <p:txEl>
                                              <p:pRg st="0" end="0"/>
                                            </p:txEl>
                                          </p:spTgt>
                                        </p:tgtEl>
                                        <p:attrNameLst>
                                          <p:attrName>style.visibility</p:attrName>
                                        </p:attrNameLst>
                                      </p:cBhvr>
                                      <p:to>
                                        <p:strVal val="visible"/>
                                      </p:to>
                                    </p:set>
                                    <p:anim to="" calcmode="lin" valueType="num">
                                      <p:cBhvr>
                                        <p:cTn id="11" dur="1" fill="hold"/>
                                        <p:tgtEl>
                                          <p:spTgt spid="1901571">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nodeType="clickEffect">
                                  <p:stCondLst>
                                    <p:cond delay="0"/>
                                  </p:stCondLst>
                                  <p:childTnLst>
                                    <p:set>
                                      <p:cBhvr>
                                        <p:cTn id="15" dur="1" fill="hold">
                                          <p:stCondLst>
                                            <p:cond delay="499"/>
                                          </p:stCondLst>
                                        </p:cTn>
                                        <p:tgtEl>
                                          <p:spTgt spid="1901571">
                                            <p:txEl>
                                              <p:pRg st="1" end="1"/>
                                            </p:txEl>
                                          </p:spTgt>
                                        </p:tgtEl>
                                        <p:attrNameLst>
                                          <p:attrName>style.visibility</p:attrName>
                                        </p:attrNameLst>
                                      </p:cBhvr>
                                      <p:to>
                                        <p:strVal val="visible"/>
                                      </p:to>
                                    </p:set>
                                    <p:anim to="" calcmode="lin" valueType="num">
                                      <p:cBhvr>
                                        <p:cTn id="16" dur="1" fill="hold"/>
                                        <p:tgtEl>
                                          <p:spTgt spid="1901571">
                                            <p:txEl>
                                              <p:pRg st="1" end="1"/>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childTnLst>
                                    <p:set>
                                      <p:cBhvr>
                                        <p:cTn id="20" dur="1" fill="hold">
                                          <p:stCondLst>
                                            <p:cond delay="499"/>
                                          </p:stCondLst>
                                        </p:cTn>
                                        <p:tgtEl>
                                          <p:spTgt spid="1901571">
                                            <p:txEl>
                                              <p:pRg st="2" end="2"/>
                                            </p:txEl>
                                          </p:spTgt>
                                        </p:tgtEl>
                                        <p:attrNameLst>
                                          <p:attrName>style.visibility</p:attrName>
                                        </p:attrNameLst>
                                      </p:cBhvr>
                                      <p:to>
                                        <p:strVal val="visible"/>
                                      </p:to>
                                    </p:set>
                                    <p:anim to="" calcmode="lin" valueType="num">
                                      <p:cBhvr>
                                        <p:cTn id="21" dur="1" fill="hold"/>
                                        <p:tgtEl>
                                          <p:spTgt spid="1901571">
                                            <p:txEl>
                                              <p:pRg st="2" end="2"/>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nodeType="clickEffect">
                                  <p:stCondLst>
                                    <p:cond delay="0"/>
                                  </p:stCondLst>
                                  <p:childTnLst>
                                    <p:set>
                                      <p:cBhvr>
                                        <p:cTn id="25" dur="1" fill="hold">
                                          <p:stCondLst>
                                            <p:cond delay="499"/>
                                          </p:stCondLst>
                                        </p:cTn>
                                        <p:tgtEl>
                                          <p:spTgt spid="1901571">
                                            <p:txEl>
                                              <p:pRg st="3" end="3"/>
                                            </p:txEl>
                                          </p:spTgt>
                                        </p:tgtEl>
                                        <p:attrNameLst>
                                          <p:attrName>style.visibility</p:attrName>
                                        </p:attrNameLst>
                                      </p:cBhvr>
                                      <p:to>
                                        <p:strVal val="visible"/>
                                      </p:to>
                                    </p:set>
                                    <p:anim to="" calcmode="lin" valueType="num">
                                      <p:cBhvr>
                                        <p:cTn id="26" dur="1" fill="hold"/>
                                        <p:tgtEl>
                                          <p:spTgt spid="190157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901572"/>
                </p:tgtEl>
              </p:cMediaNode>
            </p:audio>
          </p:childTnLst>
        </p:cTn>
      </p:par>
    </p:tnLst>
    <p:bldLst>
      <p:bldP spid="190157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60546" name="Rectangle 2" descr="Oak">
            <a:extLst>
              <a:ext uri="{FF2B5EF4-FFF2-40B4-BE49-F238E27FC236}">
                <a16:creationId xmlns:a16="http://schemas.microsoft.com/office/drawing/2014/main" id="{B18BDD9C-2903-1C77-0927-18AFFA687E8E}"/>
              </a:ext>
            </a:extLst>
          </p:cNvPr>
          <p:cNvSpPr>
            <a:spLocks noGrp="1" noChangeArrowheads="1"/>
          </p:cNvSpPr>
          <p:nvPr>
            <p:ph type="ctrTitle"/>
          </p:nvPr>
        </p:nvSpPr>
        <p:spPr>
          <a:xfrm>
            <a:off x="2095500" y="381000"/>
            <a:ext cx="7886700" cy="1143000"/>
          </a:xfrm>
          <a:blipFill dpi="0" rotWithShape="0">
            <a:blip r:embed="rId5" cstate="print"/>
            <a:srcRect/>
            <a:tile tx="0" ty="0" sx="100000" sy="100000" flip="none" algn="tl"/>
          </a:blipFill>
        </p:spPr>
        <p:txBody>
          <a:bodyPr/>
          <a:lstStyle/>
          <a:p>
            <a:pPr eaLnBrk="1" hangingPunct="1">
              <a:defRPr/>
            </a:pPr>
            <a:r>
              <a:rPr lang="en-US" sz="4000">
                <a:solidFill>
                  <a:srgbClr val="FF0066"/>
                </a:solidFill>
                <a:effectLst>
                  <a:outerShdw blurRad="38100" dist="38100" dir="2700000" algn="tl">
                    <a:srgbClr val="000000"/>
                  </a:outerShdw>
                </a:effectLst>
                <a:ea typeface="+mj-ea"/>
              </a:rPr>
              <a:t>MANKIND MADE IN HIS IMAGE</a:t>
            </a:r>
          </a:p>
        </p:txBody>
      </p:sp>
      <p:sp>
        <p:nvSpPr>
          <p:cNvPr id="1260547" name="Rectangle 3" descr="Papyrus">
            <a:extLst>
              <a:ext uri="{FF2B5EF4-FFF2-40B4-BE49-F238E27FC236}">
                <a16:creationId xmlns:a16="http://schemas.microsoft.com/office/drawing/2014/main" id="{B59615CC-4B22-ED33-2477-FA39E1B45BF5}"/>
              </a:ext>
            </a:extLst>
          </p:cNvPr>
          <p:cNvSpPr>
            <a:spLocks noGrp="1" noChangeArrowheads="1"/>
          </p:cNvSpPr>
          <p:nvPr>
            <p:ph type="subTitle" idx="1"/>
          </p:nvPr>
        </p:nvSpPr>
        <p:spPr>
          <a:xfrm>
            <a:off x="2133600" y="1828800"/>
            <a:ext cx="7848600" cy="4495800"/>
          </a:xfrm>
          <a:blipFill dpi="0" rotWithShape="0">
            <a:blip r:embed="rId6" cstate="print"/>
            <a:srcRect/>
            <a:tile tx="0" ty="0" sx="100000" sy="100000" flip="none" algn="tl"/>
          </a:blipFill>
        </p:spPr>
        <p:txBody>
          <a:bodyPr/>
          <a:lstStyle/>
          <a:p>
            <a:pPr eaLnBrk="1" hangingPunct="1">
              <a:defRPr/>
            </a:pPr>
            <a:r>
              <a:rPr lang="en-US" sz="3600" b="1" u="sng">
                <a:solidFill>
                  <a:srgbClr val="000000"/>
                </a:solidFill>
                <a:effectLst>
                  <a:outerShdw blurRad="38100" dist="38100" dir="2700000" algn="tl">
                    <a:srgbClr val="FFFFFF"/>
                  </a:outerShdw>
                </a:effectLst>
                <a:ea typeface="+mn-ea"/>
              </a:rPr>
              <a:t>Genesis Chapter One,  Verse 26</a:t>
            </a:r>
          </a:p>
          <a:p>
            <a:pPr eaLnBrk="1" hangingPunct="1">
              <a:defRPr/>
            </a:pPr>
            <a:endParaRPr lang="en-US" sz="3600" b="1" u="sng">
              <a:solidFill>
                <a:srgbClr val="000000"/>
              </a:solidFill>
              <a:effectLst>
                <a:outerShdw blurRad="38100" dist="38100" dir="2700000" algn="tl">
                  <a:srgbClr val="FFFFFF"/>
                </a:outerShdw>
              </a:effectLst>
              <a:ea typeface="+mn-ea"/>
            </a:endParaRPr>
          </a:p>
          <a:p>
            <a:pPr eaLnBrk="1" hangingPunct="1">
              <a:defRPr/>
            </a:pPr>
            <a:r>
              <a:rPr lang="en-US" sz="4800" b="1" i="1">
                <a:solidFill>
                  <a:srgbClr val="FF0066"/>
                </a:solidFill>
                <a:effectLst>
                  <a:outerShdw blurRad="38100" dist="38100" dir="2700000" algn="tl">
                    <a:srgbClr val="000000"/>
                  </a:outerShdw>
                </a:effectLst>
                <a:ea typeface="+mn-ea"/>
              </a:rPr>
              <a:t>“And God Said,  Let Us Make Man In Our Image,  After Our Likeness…”</a:t>
            </a:r>
          </a:p>
          <a:p>
            <a:pPr eaLnBrk="1" hangingPunct="1">
              <a:defRPr/>
            </a:pPr>
            <a:r>
              <a:rPr lang="en-US" sz="2800" b="1" u="sng">
                <a:solidFill>
                  <a:srgbClr val="000000"/>
                </a:solidFill>
                <a:effectLst>
                  <a:outerShdw blurRad="38100" dist="38100" dir="2700000" algn="tl">
                    <a:srgbClr val="FFFFFF"/>
                  </a:outerShdw>
                </a:effectLst>
                <a:ea typeface="+mn-ea"/>
              </a:rPr>
              <a:t>   </a:t>
            </a:r>
          </a:p>
          <a:p>
            <a:pPr eaLnBrk="1" hangingPunct="1">
              <a:defRPr/>
            </a:pPr>
            <a:r>
              <a:rPr lang="en-US" sz="2800" b="1" u="sng">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0180" name="Rectangle 4">
            <a:extLst>
              <a:ext uri="{FF2B5EF4-FFF2-40B4-BE49-F238E27FC236}">
                <a16:creationId xmlns:a16="http://schemas.microsoft.com/office/drawing/2014/main" id="{949B16E4-A142-08C0-1EFC-4A3502F3D968}"/>
              </a:ext>
            </a:extLst>
          </p:cNvPr>
          <p:cNvSpPr>
            <a:spLocks noGrp="1" noChangeArrowheads="1"/>
          </p:cNvSpPr>
          <p:nvPr>
            <p:ph type="ctrTitle"/>
          </p:nvPr>
        </p:nvSpPr>
        <p:spPr>
          <a:xfrm>
            <a:off x="2590800" y="2362200"/>
            <a:ext cx="6858000" cy="838200"/>
          </a:xfrm>
          <a:solidFill>
            <a:srgbClr val="FF0066"/>
          </a:solidFill>
        </p:spPr>
        <p:txBody>
          <a:bodyPr/>
          <a:lstStyle/>
          <a:p>
            <a:pPr eaLnBrk="1" hangingPunct="1">
              <a:defRPr/>
            </a:pPr>
            <a:r>
              <a:rPr lang="en-US" sz="5400" b="1">
                <a:solidFill>
                  <a:schemeClr val="folHlink"/>
                </a:solidFill>
                <a:effectLst>
                  <a:outerShdw blurRad="38100" dist="38100" dir="2700000" algn="tl">
                    <a:srgbClr val="000000"/>
                  </a:outerShdw>
                </a:effectLst>
                <a:ea typeface="+mj-ea"/>
              </a:rPr>
              <a:t>God Cannot Triage!</a:t>
            </a:r>
          </a:p>
        </p:txBody>
      </p:sp>
      <p:sp>
        <p:nvSpPr>
          <p:cNvPr id="1330181" name="Rectangle 5">
            <a:extLst>
              <a:ext uri="{FF2B5EF4-FFF2-40B4-BE49-F238E27FC236}">
                <a16:creationId xmlns:a16="http://schemas.microsoft.com/office/drawing/2014/main" id="{FDBF180F-B2B3-D45C-DFDE-9A37AF9A5FD5}"/>
              </a:ext>
            </a:extLst>
          </p:cNvPr>
          <p:cNvSpPr>
            <a:spLocks noGrp="1" noChangeArrowheads="1"/>
          </p:cNvSpPr>
          <p:nvPr>
            <p:ph type="subTitle" idx="1"/>
          </p:nvPr>
        </p:nvSpPr>
        <p:spPr>
          <a:xfrm>
            <a:off x="2590800" y="3505200"/>
            <a:ext cx="6858000" cy="2971800"/>
          </a:xfrm>
          <a:solidFill>
            <a:schemeClr val="folHlink"/>
          </a:solidFill>
        </p:spPr>
        <p:txBody>
          <a:bodyPr/>
          <a:lstStyle/>
          <a:p>
            <a:pPr eaLnBrk="1" hangingPunct="1">
              <a:defRPr/>
            </a:pPr>
            <a:r>
              <a:rPr lang="en-US" sz="4400" b="1">
                <a:solidFill>
                  <a:srgbClr val="FF0066"/>
                </a:solidFill>
                <a:effectLst>
                  <a:outerShdw blurRad="38100" dist="38100" dir="2700000" algn="tl">
                    <a:srgbClr val="000000"/>
                  </a:outerShdw>
                </a:effectLst>
                <a:ea typeface="+mn-ea"/>
              </a:rPr>
              <a:t>He Values Us Equally:</a:t>
            </a:r>
          </a:p>
          <a:p>
            <a:pPr eaLnBrk="1" hangingPunct="1">
              <a:defRPr/>
            </a:pPr>
            <a:r>
              <a:rPr lang="en-US" sz="4400" b="1">
                <a:solidFill>
                  <a:srgbClr val="FF0066"/>
                </a:solidFill>
                <a:effectLst>
                  <a:outerShdw blurRad="38100" dist="38100" dir="2700000" algn="tl">
                    <a:srgbClr val="000000"/>
                  </a:outerShdw>
                </a:effectLst>
                <a:ea typeface="+mn-ea"/>
              </a:rPr>
              <a:t>Acts 10:  34</a:t>
            </a:r>
          </a:p>
          <a:p>
            <a:pPr eaLnBrk="1" hangingPunct="1">
              <a:defRPr/>
            </a:pPr>
            <a:r>
              <a:rPr lang="en-US" sz="2800" b="1">
                <a:solidFill>
                  <a:srgbClr val="FF0066"/>
                </a:solidFill>
                <a:effectLst>
                  <a:outerShdw blurRad="38100" dist="38100" dir="2700000" algn="tl">
                    <a:srgbClr val="000000"/>
                  </a:outerShdw>
                </a:effectLst>
                <a:ea typeface="+mn-ea"/>
              </a:rPr>
              <a:t>“Then Peter opened his mouth,  and said,  Of a truth I perceive that God is no respecter of persons…”</a:t>
            </a:r>
          </a:p>
          <a:p>
            <a:pPr eaLnBrk="1" hangingPunct="1">
              <a:defRPr/>
            </a:pPr>
            <a:r>
              <a:rPr lang="en-US" sz="4400" b="1">
                <a:effectLst>
                  <a:outerShdw blurRad="38100" dist="38100" dir="2700000" algn="tl">
                    <a:srgbClr val="000000"/>
                  </a:outerShdw>
                </a:effectLst>
                <a:ea typeface="+mn-ea"/>
              </a:rPr>
              <a:t> </a:t>
            </a:r>
          </a:p>
          <a:p>
            <a:pPr eaLnBrk="1" hangingPunct="1">
              <a:defRPr/>
            </a:pPr>
            <a:endParaRPr lang="en-US" sz="4400" b="1">
              <a:effectLst>
                <a:outerShdw blurRad="38100" dist="38100" dir="2700000" algn="tl">
                  <a:srgbClr val="000000"/>
                </a:outerShdw>
              </a:effectLst>
              <a:ea typeface="+mn-ea"/>
            </a:endParaRPr>
          </a:p>
          <a:p>
            <a:pPr eaLnBrk="1" hangingPunct="1">
              <a:defRPr/>
            </a:pP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30181">
                                            <p:txEl>
                                              <p:pRg st="0" end="0"/>
                                            </p:txEl>
                                          </p:spTgt>
                                        </p:tgtEl>
                                        <p:attrNameLst>
                                          <p:attrName>style.visibility</p:attrName>
                                        </p:attrNameLst>
                                      </p:cBhvr>
                                      <p:to>
                                        <p:strVal val="visible"/>
                                      </p:to>
                                    </p:set>
                                    <p:anim calcmode="lin" valueType="num">
                                      <p:cBhvr>
                                        <p:cTn id="7" dur="5000" fill="hold"/>
                                        <p:tgtEl>
                                          <p:spTgt spid="133018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33018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330181">
                                            <p:txEl>
                                              <p:pRg st="1" end="1"/>
                                            </p:txEl>
                                          </p:spTgt>
                                        </p:tgtEl>
                                        <p:attrNameLst>
                                          <p:attrName>style.visibility</p:attrName>
                                        </p:attrNameLst>
                                      </p:cBhvr>
                                      <p:to>
                                        <p:strVal val="visible"/>
                                      </p:to>
                                    </p:set>
                                    <p:anim calcmode="lin" valueType="num">
                                      <p:cBhvr>
                                        <p:cTn id="13" dur="5000" fill="hold"/>
                                        <p:tgtEl>
                                          <p:spTgt spid="1330181">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33018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330181">
                                            <p:txEl>
                                              <p:pRg st="2" end="2"/>
                                            </p:txEl>
                                          </p:spTgt>
                                        </p:tgtEl>
                                        <p:attrNameLst>
                                          <p:attrName>style.visibility</p:attrName>
                                        </p:attrNameLst>
                                      </p:cBhvr>
                                      <p:to>
                                        <p:strVal val="visible"/>
                                      </p:to>
                                    </p:set>
                                    <p:anim calcmode="lin" valueType="num">
                                      <p:cBhvr>
                                        <p:cTn id="19" dur="5000" fill="hold"/>
                                        <p:tgtEl>
                                          <p:spTgt spid="1330181">
                                            <p:txEl>
                                              <p:pRg st="2" end="2"/>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33018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330181">
                                            <p:txEl>
                                              <p:pRg st="3" end="3"/>
                                            </p:txEl>
                                          </p:spTgt>
                                        </p:tgtEl>
                                        <p:attrNameLst>
                                          <p:attrName>style.visibility</p:attrName>
                                        </p:attrNameLst>
                                      </p:cBhvr>
                                      <p:to>
                                        <p:strVal val="visible"/>
                                      </p:to>
                                    </p:set>
                                    <p:anim calcmode="lin" valueType="num">
                                      <p:cBhvr>
                                        <p:cTn id="25" dur="5000" fill="hold"/>
                                        <p:tgtEl>
                                          <p:spTgt spid="1330181">
                                            <p:txEl>
                                              <p:pRg st="3" end="3"/>
                                            </p:txEl>
                                          </p:spTgt>
                                        </p:tgtEl>
                                        <p:attrNameLst>
                                          <p:attrName>ppt_w</p:attrName>
                                        </p:attrNameLst>
                                      </p:cBhvr>
                                      <p:tavLst>
                                        <p:tav tm="0" fmla="#ppt_w*sin(2.5*pi*$)">
                                          <p:val>
                                            <p:fltVal val="0"/>
                                          </p:val>
                                        </p:tav>
                                        <p:tav tm="100000">
                                          <p:val>
                                            <p:fltVal val="1"/>
                                          </p:val>
                                        </p:tav>
                                      </p:tavLst>
                                    </p:anim>
                                    <p:anim calcmode="lin" valueType="num">
                                      <p:cBhvr>
                                        <p:cTn id="26" dur="5000" fill="hold"/>
                                        <p:tgtEl>
                                          <p:spTgt spid="133018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18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60FC29DC-04D7-1699-DA25-8D2B7B8BA0FF}"/>
              </a:ext>
            </a:extLst>
          </p:cNvPr>
          <p:cNvSpPr>
            <a:spLocks noGrp="1" noChangeArrowheads="1"/>
          </p:cNvSpPr>
          <p:nvPr>
            <p:ph type="ctrTitle"/>
          </p:nvPr>
        </p:nvSpPr>
        <p:spPr>
          <a:xfrm>
            <a:off x="4267200" y="457200"/>
            <a:ext cx="3581400" cy="609600"/>
          </a:xfrm>
        </p:spPr>
        <p:txBody>
          <a:bodyPr/>
          <a:lstStyle/>
          <a:p>
            <a:pPr eaLnBrk="1" hangingPunct="1">
              <a:defRPr/>
            </a:pPr>
            <a:r>
              <a:rPr lang="en-US" sz="4800" b="1" u="sng">
                <a:effectLst>
                  <a:outerShdw blurRad="38100" dist="38100" dir="2700000" algn="tl">
                    <a:srgbClr val="000000"/>
                  </a:outerShdw>
                </a:effectLst>
                <a:ea typeface="+mj-ea"/>
              </a:rPr>
              <a:t>Love Of</a:t>
            </a:r>
          </a:p>
        </p:txBody>
      </p:sp>
      <p:sp>
        <p:nvSpPr>
          <p:cNvPr id="342019" name="Rectangle 3">
            <a:extLst>
              <a:ext uri="{FF2B5EF4-FFF2-40B4-BE49-F238E27FC236}">
                <a16:creationId xmlns:a16="http://schemas.microsoft.com/office/drawing/2014/main" id="{C09C9A6F-570F-369C-9F51-2B04E335B509}"/>
              </a:ext>
            </a:extLst>
          </p:cNvPr>
          <p:cNvSpPr>
            <a:spLocks noGrp="1" noChangeArrowheads="1"/>
          </p:cNvSpPr>
          <p:nvPr>
            <p:ph type="subTitle" idx="1"/>
          </p:nvPr>
        </p:nvSpPr>
        <p:spPr>
          <a:xfrm>
            <a:off x="4114800" y="5181600"/>
            <a:ext cx="3810000" cy="685800"/>
          </a:xfrm>
        </p:spPr>
        <p:txBody>
          <a:bodyPr/>
          <a:lstStyle/>
          <a:p>
            <a:pPr eaLnBrk="1" hangingPunct="1">
              <a:defRPr/>
            </a:pPr>
            <a:r>
              <a:rPr lang="en-US" sz="4800" b="1" i="1" u="sng">
                <a:solidFill>
                  <a:srgbClr val="FFFF00"/>
                </a:solidFill>
                <a:effectLst>
                  <a:outerShdw blurRad="38100" dist="38100" dir="2700000" algn="tl">
                    <a:srgbClr val="000000"/>
                  </a:outerShdw>
                </a:effectLst>
                <a:ea typeface="+mn-ea"/>
              </a:rPr>
              <a:t>Possession</a:t>
            </a:r>
          </a:p>
        </p:txBody>
      </p:sp>
    </p:spTree>
  </p:cSld>
  <p:clrMapOvr>
    <a:masterClrMapping/>
  </p:clrMapOvr>
  <p:transition spd="slow" advTm="16000">
    <p:comb/>
    <p:sndAc>
      <p:stSnd>
        <p:snd r:embed="rId3" name="projctor.wav"/>
      </p:stSnd>
    </p:sndAc>
  </p:transition>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202" name="Rectangle 2">
            <a:extLst>
              <a:ext uri="{FF2B5EF4-FFF2-40B4-BE49-F238E27FC236}">
                <a16:creationId xmlns:a16="http://schemas.microsoft.com/office/drawing/2014/main" id="{42984233-45B2-15C1-66A2-575F18EDF538}"/>
              </a:ext>
            </a:extLst>
          </p:cNvPr>
          <p:cNvSpPr>
            <a:spLocks noGrp="1" noChangeArrowheads="1"/>
          </p:cNvSpPr>
          <p:nvPr>
            <p:ph type="ctrTitle"/>
          </p:nvPr>
        </p:nvSpPr>
        <p:spPr>
          <a:xfrm>
            <a:off x="2590800" y="2362200"/>
            <a:ext cx="6858000" cy="838200"/>
          </a:xfrm>
          <a:solidFill>
            <a:srgbClr val="FF0066"/>
          </a:solidFill>
        </p:spPr>
        <p:txBody>
          <a:bodyPr/>
          <a:lstStyle/>
          <a:p>
            <a:pPr eaLnBrk="1" hangingPunct="1">
              <a:defRPr/>
            </a:pPr>
            <a:r>
              <a:rPr lang="en-US" sz="5400" b="1">
                <a:solidFill>
                  <a:schemeClr val="folHlink"/>
                </a:solidFill>
                <a:effectLst>
                  <a:outerShdw blurRad="38100" dist="38100" dir="2700000" algn="tl">
                    <a:srgbClr val="000000"/>
                  </a:outerShdw>
                </a:effectLst>
                <a:ea typeface="+mj-ea"/>
              </a:rPr>
              <a:t>God Cannot Triage!</a:t>
            </a:r>
          </a:p>
        </p:txBody>
      </p:sp>
      <p:sp>
        <p:nvSpPr>
          <p:cNvPr id="1331203" name="Rectangle 3">
            <a:extLst>
              <a:ext uri="{FF2B5EF4-FFF2-40B4-BE49-F238E27FC236}">
                <a16:creationId xmlns:a16="http://schemas.microsoft.com/office/drawing/2014/main" id="{CBA1B51E-5074-A24E-22A5-9839AFBB9C8E}"/>
              </a:ext>
            </a:extLst>
          </p:cNvPr>
          <p:cNvSpPr>
            <a:spLocks noGrp="1" noChangeArrowheads="1"/>
          </p:cNvSpPr>
          <p:nvPr>
            <p:ph type="subTitle" idx="1"/>
          </p:nvPr>
        </p:nvSpPr>
        <p:spPr>
          <a:xfrm>
            <a:off x="2590800" y="3505200"/>
            <a:ext cx="6858000" cy="2971800"/>
          </a:xfrm>
          <a:solidFill>
            <a:schemeClr val="folHlink"/>
          </a:solidFill>
        </p:spPr>
        <p:txBody>
          <a:bodyPr/>
          <a:lstStyle/>
          <a:p>
            <a:pPr eaLnBrk="1" hangingPunct="1">
              <a:defRPr/>
            </a:pPr>
            <a:r>
              <a:rPr lang="en-US" sz="5400" b="1">
                <a:solidFill>
                  <a:srgbClr val="FF0066"/>
                </a:solidFill>
                <a:effectLst>
                  <a:outerShdw blurRad="38100" dist="38100" dir="2700000" algn="tl">
                    <a:srgbClr val="000000"/>
                  </a:outerShdw>
                </a:effectLst>
                <a:ea typeface="+mn-ea"/>
              </a:rPr>
              <a:t>He Knows Us:</a:t>
            </a:r>
          </a:p>
          <a:p>
            <a:pPr eaLnBrk="1" hangingPunct="1">
              <a:defRPr/>
            </a:pPr>
            <a:r>
              <a:rPr lang="en-US" sz="4400" b="1">
                <a:solidFill>
                  <a:srgbClr val="FF0066"/>
                </a:solidFill>
                <a:effectLst>
                  <a:outerShdw blurRad="38100" dist="38100" dir="2700000" algn="tl">
                    <a:srgbClr val="000000"/>
                  </a:outerShdw>
                </a:effectLst>
                <a:ea typeface="+mn-ea"/>
              </a:rPr>
              <a:t>Jeremiah 1:  5</a:t>
            </a:r>
          </a:p>
          <a:p>
            <a:pPr eaLnBrk="1" hangingPunct="1">
              <a:defRPr/>
            </a:pPr>
            <a:r>
              <a:rPr lang="en-US" sz="2400" b="1">
                <a:solidFill>
                  <a:srgbClr val="FF0066"/>
                </a:solidFill>
                <a:effectLst>
                  <a:outerShdw blurRad="38100" dist="38100" dir="2700000" algn="tl">
                    <a:srgbClr val="000000"/>
                  </a:outerShdw>
                </a:effectLst>
                <a:ea typeface="+mn-ea"/>
              </a:rPr>
              <a:t>“Before I formed thee in the belly I knew thee;  and before thou camest forth out of the womb I sanctified thee…”</a:t>
            </a:r>
          </a:p>
          <a:p>
            <a:pPr eaLnBrk="1" hangingPunct="1">
              <a:defRPr/>
            </a:pPr>
            <a:r>
              <a:rPr lang="en-US" sz="4400" b="1">
                <a:effectLst>
                  <a:outerShdw blurRad="38100" dist="38100" dir="2700000" algn="tl">
                    <a:srgbClr val="000000"/>
                  </a:outerShdw>
                </a:effectLst>
                <a:ea typeface="+mn-ea"/>
              </a:rPr>
              <a:t> </a:t>
            </a:r>
          </a:p>
          <a:p>
            <a:pPr eaLnBrk="1" hangingPunct="1">
              <a:defRPr/>
            </a:pPr>
            <a:endParaRPr lang="en-US" sz="4400" b="1">
              <a:effectLst>
                <a:outerShdw blurRad="38100" dist="38100" dir="2700000" algn="tl">
                  <a:srgbClr val="000000"/>
                </a:outerShdw>
              </a:effectLst>
              <a:ea typeface="+mn-ea"/>
            </a:endParaRPr>
          </a:p>
          <a:p>
            <a:pPr eaLnBrk="1" hangingPunct="1">
              <a:defRPr/>
            </a:pP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31203">
                                            <p:txEl>
                                              <p:pRg st="0" end="0"/>
                                            </p:txEl>
                                          </p:spTgt>
                                        </p:tgtEl>
                                        <p:attrNameLst>
                                          <p:attrName>style.visibility</p:attrName>
                                        </p:attrNameLst>
                                      </p:cBhvr>
                                      <p:to>
                                        <p:strVal val="visible"/>
                                      </p:to>
                                    </p:set>
                                    <p:anim calcmode="lin" valueType="num">
                                      <p:cBhvr>
                                        <p:cTn id="7" dur="5000" fill="hold"/>
                                        <p:tgtEl>
                                          <p:spTgt spid="133120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3312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331203">
                                            <p:txEl>
                                              <p:pRg st="1" end="1"/>
                                            </p:txEl>
                                          </p:spTgt>
                                        </p:tgtEl>
                                        <p:attrNameLst>
                                          <p:attrName>style.visibility</p:attrName>
                                        </p:attrNameLst>
                                      </p:cBhvr>
                                      <p:to>
                                        <p:strVal val="visible"/>
                                      </p:to>
                                    </p:set>
                                    <p:anim calcmode="lin" valueType="num">
                                      <p:cBhvr>
                                        <p:cTn id="13" dur="5000" fill="hold"/>
                                        <p:tgtEl>
                                          <p:spTgt spid="1331203">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3312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331203">
                                            <p:txEl>
                                              <p:pRg st="2" end="2"/>
                                            </p:txEl>
                                          </p:spTgt>
                                        </p:tgtEl>
                                        <p:attrNameLst>
                                          <p:attrName>style.visibility</p:attrName>
                                        </p:attrNameLst>
                                      </p:cBhvr>
                                      <p:to>
                                        <p:strVal val="visible"/>
                                      </p:to>
                                    </p:set>
                                    <p:anim calcmode="lin" valueType="num">
                                      <p:cBhvr>
                                        <p:cTn id="19" dur="5000" fill="hold"/>
                                        <p:tgtEl>
                                          <p:spTgt spid="1331203">
                                            <p:txEl>
                                              <p:pRg st="2" end="2"/>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33120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331203">
                                            <p:txEl>
                                              <p:pRg st="3" end="3"/>
                                            </p:txEl>
                                          </p:spTgt>
                                        </p:tgtEl>
                                        <p:attrNameLst>
                                          <p:attrName>style.visibility</p:attrName>
                                        </p:attrNameLst>
                                      </p:cBhvr>
                                      <p:to>
                                        <p:strVal val="visible"/>
                                      </p:to>
                                    </p:set>
                                    <p:anim calcmode="lin" valueType="num">
                                      <p:cBhvr>
                                        <p:cTn id="25" dur="5000" fill="hold"/>
                                        <p:tgtEl>
                                          <p:spTgt spid="1331203">
                                            <p:txEl>
                                              <p:pRg st="3" end="3"/>
                                            </p:txEl>
                                          </p:spTgt>
                                        </p:tgtEl>
                                        <p:attrNameLst>
                                          <p:attrName>ppt_w</p:attrName>
                                        </p:attrNameLst>
                                      </p:cBhvr>
                                      <p:tavLst>
                                        <p:tav tm="0" fmla="#ppt_w*sin(2.5*pi*$)">
                                          <p:val>
                                            <p:fltVal val="0"/>
                                          </p:val>
                                        </p:tav>
                                        <p:tav tm="100000">
                                          <p:val>
                                            <p:fltVal val="1"/>
                                          </p:val>
                                        </p:tav>
                                      </p:tavLst>
                                    </p:anim>
                                    <p:anim calcmode="lin" valueType="num">
                                      <p:cBhvr>
                                        <p:cTn id="26" dur="5000" fill="hold"/>
                                        <p:tgtEl>
                                          <p:spTgt spid="133120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0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2226" name="Rectangle 2">
            <a:extLst>
              <a:ext uri="{FF2B5EF4-FFF2-40B4-BE49-F238E27FC236}">
                <a16:creationId xmlns:a16="http://schemas.microsoft.com/office/drawing/2014/main" id="{1C3748D3-95CF-F4AE-F27F-AAAB11458F15}"/>
              </a:ext>
            </a:extLst>
          </p:cNvPr>
          <p:cNvSpPr>
            <a:spLocks noGrp="1" noChangeArrowheads="1"/>
          </p:cNvSpPr>
          <p:nvPr>
            <p:ph type="ctrTitle"/>
          </p:nvPr>
        </p:nvSpPr>
        <p:spPr>
          <a:xfrm>
            <a:off x="2590800" y="2362200"/>
            <a:ext cx="6858000" cy="838200"/>
          </a:xfrm>
          <a:solidFill>
            <a:srgbClr val="FF0066"/>
          </a:solidFill>
        </p:spPr>
        <p:txBody>
          <a:bodyPr/>
          <a:lstStyle/>
          <a:p>
            <a:pPr eaLnBrk="1" hangingPunct="1">
              <a:defRPr/>
            </a:pPr>
            <a:r>
              <a:rPr lang="en-US" sz="5400" b="1">
                <a:solidFill>
                  <a:schemeClr val="folHlink"/>
                </a:solidFill>
                <a:effectLst>
                  <a:outerShdw blurRad="38100" dist="38100" dir="2700000" algn="tl">
                    <a:srgbClr val="000000"/>
                  </a:outerShdw>
                </a:effectLst>
                <a:ea typeface="+mj-ea"/>
              </a:rPr>
              <a:t>God Cannot Triage!</a:t>
            </a:r>
          </a:p>
        </p:txBody>
      </p:sp>
      <p:sp>
        <p:nvSpPr>
          <p:cNvPr id="1332227" name="Rectangle 3">
            <a:extLst>
              <a:ext uri="{FF2B5EF4-FFF2-40B4-BE49-F238E27FC236}">
                <a16:creationId xmlns:a16="http://schemas.microsoft.com/office/drawing/2014/main" id="{544646FC-5115-DCFB-399C-13705CA0E6AF}"/>
              </a:ext>
            </a:extLst>
          </p:cNvPr>
          <p:cNvSpPr>
            <a:spLocks noGrp="1" noChangeArrowheads="1"/>
          </p:cNvSpPr>
          <p:nvPr>
            <p:ph type="subTitle" idx="1"/>
          </p:nvPr>
        </p:nvSpPr>
        <p:spPr>
          <a:xfrm>
            <a:off x="2590800" y="3352800"/>
            <a:ext cx="6858000" cy="3276600"/>
          </a:xfrm>
          <a:solidFill>
            <a:schemeClr val="folHlink"/>
          </a:solidFill>
        </p:spPr>
        <p:txBody>
          <a:bodyPr/>
          <a:lstStyle/>
          <a:p>
            <a:pPr eaLnBrk="1" hangingPunct="1">
              <a:defRPr/>
            </a:pPr>
            <a:r>
              <a:rPr lang="en-US" sz="5400" b="1">
                <a:solidFill>
                  <a:srgbClr val="FF0066"/>
                </a:solidFill>
                <a:effectLst>
                  <a:outerShdw blurRad="38100" dist="38100" dir="2700000" algn="tl">
                    <a:srgbClr val="000000"/>
                  </a:outerShdw>
                </a:effectLst>
                <a:ea typeface="+mn-ea"/>
              </a:rPr>
              <a:t>He Loves Us:</a:t>
            </a:r>
          </a:p>
          <a:p>
            <a:pPr eaLnBrk="1" hangingPunct="1">
              <a:defRPr/>
            </a:pPr>
            <a:r>
              <a:rPr lang="en-US" sz="4400" b="1">
                <a:solidFill>
                  <a:srgbClr val="FF0066"/>
                </a:solidFill>
                <a:effectLst>
                  <a:outerShdw blurRad="38100" dist="38100" dir="2700000" algn="tl">
                    <a:srgbClr val="000000"/>
                  </a:outerShdw>
                </a:effectLst>
                <a:ea typeface="+mn-ea"/>
              </a:rPr>
              <a:t>John 3:  16</a:t>
            </a:r>
          </a:p>
          <a:p>
            <a:pPr eaLnBrk="1" hangingPunct="1">
              <a:defRPr/>
            </a:pPr>
            <a:r>
              <a:rPr lang="en-US" sz="2400" b="1">
                <a:solidFill>
                  <a:srgbClr val="FF0066"/>
                </a:solidFill>
                <a:effectLst>
                  <a:outerShdw blurRad="38100" dist="38100" dir="2700000" algn="tl">
                    <a:srgbClr val="000000"/>
                  </a:outerShdw>
                </a:effectLst>
                <a:ea typeface="+mn-ea"/>
              </a:rPr>
              <a:t>“For God </a:t>
            </a:r>
            <a:r>
              <a:rPr lang="en-US" sz="2400" b="1">
                <a:effectLst>
                  <a:outerShdw blurRad="38100" dist="38100" dir="2700000" algn="tl">
                    <a:srgbClr val="000000"/>
                  </a:outerShdw>
                </a:effectLst>
                <a:ea typeface="+mn-ea"/>
              </a:rPr>
              <a:t>so loved</a:t>
            </a:r>
            <a:r>
              <a:rPr lang="en-US" sz="2400" b="1">
                <a:solidFill>
                  <a:srgbClr val="FF0066"/>
                </a:solidFill>
                <a:effectLst>
                  <a:outerShdw blurRad="38100" dist="38100" dir="2700000" algn="tl">
                    <a:srgbClr val="000000"/>
                  </a:outerShdw>
                </a:effectLst>
                <a:ea typeface="+mn-ea"/>
              </a:rPr>
              <a:t> the world,  that he gave his only begotten Son,  that whosoever believeth in him should not perish,  but have everlasting life.”  </a:t>
            </a:r>
          </a:p>
          <a:p>
            <a:pPr eaLnBrk="1" hangingPunct="1">
              <a:defRPr/>
            </a:pPr>
            <a:r>
              <a:rPr lang="en-US" sz="4400" b="1">
                <a:effectLst>
                  <a:outerShdw blurRad="38100" dist="38100" dir="2700000" algn="tl">
                    <a:srgbClr val="000000"/>
                  </a:outerShdw>
                </a:effectLst>
                <a:ea typeface="+mn-ea"/>
              </a:rPr>
              <a:t> </a:t>
            </a:r>
          </a:p>
          <a:p>
            <a:pPr eaLnBrk="1" hangingPunct="1">
              <a:defRPr/>
            </a:pPr>
            <a:endParaRPr lang="en-US" sz="4400" b="1">
              <a:effectLst>
                <a:outerShdw blurRad="38100" dist="38100" dir="2700000" algn="tl">
                  <a:srgbClr val="000000"/>
                </a:outerShdw>
              </a:effectLst>
              <a:ea typeface="+mn-ea"/>
            </a:endParaRPr>
          </a:p>
          <a:p>
            <a:pPr eaLnBrk="1" hangingPunct="1">
              <a:defRPr/>
            </a:pP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32227">
                                            <p:txEl>
                                              <p:pRg st="0" end="0"/>
                                            </p:txEl>
                                          </p:spTgt>
                                        </p:tgtEl>
                                        <p:attrNameLst>
                                          <p:attrName>style.visibility</p:attrName>
                                        </p:attrNameLst>
                                      </p:cBhvr>
                                      <p:to>
                                        <p:strVal val="visible"/>
                                      </p:to>
                                    </p:set>
                                    <p:anim calcmode="lin" valueType="num">
                                      <p:cBhvr>
                                        <p:cTn id="7" dur="5000" fill="hold"/>
                                        <p:tgtEl>
                                          <p:spTgt spid="133222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3322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332227">
                                            <p:txEl>
                                              <p:pRg st="1" end="1"/>
                                            </p:txEl>
                                          </p:spTgt>
                                        </p:tgtEl>
                                        <p:attrNameLst>
                                          <p:attrName>style.visibility</p:attrName>
                                        </p:attrNameLst>
                                      </p:cBhvr>
                                      <p:to>
                                        <p:strVal val="visible"/>
                                      </p:to>
                                    </p:set>
                                    <p:anim calcmode="lin" valueType="num">
                                      <p:cBhvr>
                                        <p:cTn id="13" dur="5000" fill="hold"/>
                                        <p:tgtEl>
                                          <p:spTgt spid="133222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3322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332227">
                                            <p:txEl>
                                              <p:pRg st="2" end="2"/>
                                            </p:txEl>
                                          </p:spTgt>
                                        </p:tgtEl>
                                        <p:attrNameLst>
                                          <p:attrName>style.visibility</p:attrName>
                                        </p:attrNameLst>
                                      </p:cBhvr>
                                      <p:to>
                                        <p:strVal val="visible"/>
                                      </p:to>
                                    </p:set>
                                    <p:anim calcmode="lin" valueType="num">
                                      <p:cBhvr>
                                        <p:cTn id="19" dur="5000" fill="hold"/>
                                        <p:tgtEl>
                                          <p:spTgt spid="1332227">
                                            <p:txEl>
                                              <p:pRg st="2" end="2"/>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3322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332227">
                                            <p:txEl>
                                              <p:pRg st="3" end="3"/>
                                            </p:txEl>
                                          </p:spTgt>
                                        </p:tgtEl>
                                        <p:attrNameLst>
                                          <p:attrName>style.visibility</p:attrName>
                                        </p:attrNameLst>
                                      </p:cBhvr>
                                      <p:to>
                                        <p:strVal val="visible"/>
                                      </p:to>
                                    </p:set>
                                    <p:anim calcmode="lin" valueType="num">
                                      <p:cBhvr>
                                        <p:cTn id="25" dur="5000" fill="hold"/>
                                        <p:tgtEl>
                                          <p:spTgt spid="1332227">
                                            <p:txEl>
                                              <p:pRg st="3" end="3"/>
                                            </p:txEl>
                                          </p:spTgt>
                                        </p:tgtEl>
                                        <p:attrNameLst>
                                          <p:attrName>ppt_w</p:attrName>
                                        </p:attrNameLst>
                                      </p:cBhvr>
                                      <p:tavLst>
                                        <p:tav tm="0" fmla="#ppt_w*sin(2.5*pi*$)">
                                          <p:val>
                                            <p:fltVal val="0"/>
                                          </p:val>
                                        </p:tav>
                                        <p:tav tm="100000">
                                          <p:val>
                                            <p:fltVal val="1"/>
                                          </p:val>
                                        </p:tav>
                                      </p:tavLst>
                                    </p:anim>
                                    <p:anim calcmode="lin" valueType="num">
                                      <p:cBhvr>
                                        <p:cTn id="26" dur="5000" fill="hold"/>
                                        <p:tgtEl>
                                          <p:spTgt spid="133222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2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51682" name="Rectangle 2">
            <a:extLst>
              <a:ext uri="{FF2B5EF4-FFF2-40B4-BE49-F238E27FC236}">
                <a16:creationId xmlns:a16="http://schemas.microsoft.com/office/drawing/2014/main" id="{25FF8DC1-575D-076D-EC4C-91FD7BAC970D}"/>
              </a:ext>
            </a:extLst>
          </p:cNvPr>
          <p:cNvSpPr>
            <a:spLocks noGrp="1" noChangeArrowheads="1"/>
          </p:cNvSpPr>
          <p:nvPr>
            <p:ph type="ctrTitle"/>
          </p:nvPr>
        </p:nvSpPr>
        <p:spPr>
          <a:xfrm>
            <a:off x="2590800" y="2362200"/>
            <a:ext cx="6858000" cy="838200"/>
          </a:xfrm>
          <a:solidFill>
            <a:srgbClr val="FF0066"/>
          </a:solidFill>
        </p:spPr>
        <p:txBody>
          <a:bodyPr/>
          <a:lstStyle/>
          <a:p>
            <a:pPr eaLnBrk="1" hangingPunct="1">
              <a:defRPr/>
            </a:pPr>
            <a:r>
              <a:rPr lang="en-US" sz="5400" b="1">
                <a:solidFill>
                  <a:schemeClr val="folHlink"/>
                </a:solidFill>
                <a:effectLst>
                  <a:outerShdw blurRad="38100" dist="38100" dir="2700000" algn="tl">
                    <a:srgbClr val="000000"/>
                  </a:outerShdw>
                </a:effectLst>
                <a:ea typeface="+mj-ea"/>
              </a:rPr>
              <a:t>God Cannot Triage!</a:t>
            </a:r>
          </a:p>
        </p:txBody>
      </p:sp>
      <p:sp>
        <p:nvSpPr>
          <p:cNvPr id="1351683" name="Rectangle 3">
            <a:extLst>
              <a:ext uri="{FF2B5EF4-FFF2-40B4-BE49-F238E27FC236}">
                <a16:creationId xmlns:a16="http://schemas.microsoft.com/office/drawing/2014/main" id="{B1024A10-7EFD-13EC-51AB-0D70FFEEF87F}"/>
              </a:ext>
            </a:extLst>
          </p:cNvPr>
          <p:cNvSpPr>
            <a:spLocks noGrp="1" noChangeArrowheads="1"/>
          </p:cNvSpPr>
          <p:nvPr>
            <p:ph type="subTitle" idx="1"/>
          </p:nvPr>
        </p:nvSpPr>
        <p:spPr>
          <a:xfrm>
            <a:off x="2590800" y="3352800"/>
            <a:ext cx="6858000" cy="3276600"/>
          </a:xfrm>
          <a:solidFill>
            <a:schemeClr val="folHlink"/>
          </a:solidFill>
          <a:ln>
            <a:solidFill>
              <a:schemeClr val="tx2"/>
            </a:solidFill>
          </a:ln>
        </p:spPr>
        <p:txBody>
          <a:bodyPr/>
          <a:lstStyle/>
          <a:p>
            <a:pPr eaLnBrk="1" hangingPunct="1">
              <a:defRPr/>
            </a:pPr>
            <a:r>
              <a:rPr lang="en-US" sz="5400" b="1">
                <a:solidFill>
                  <a:srgbClr val="FF0066"/>
                </a:solidFill>
                <a:effectLst>
                  <a:outerShdw blurRad="38100" dist="38100" dir="2700000" algn="tl">
                    <a:srgbClr val="000000"/>
                  </a:outerShdw>
                </a:effectLst>
                <a:ea typeface="+mn-ea"/>
              </a:rPr>
              <a:t>He Saves All:</a:t>
            </a:r>
          </a:p>
          <a:p>
            <a:pPr eaLnBrk="1" hangingPunct="1">
              <a:defRPr/>
            </a:pPr>
            <a:r>
              <a:rPr lang="en-US" sz="4400" b="1">
                <a:solidFill>
                  <a:srgbClr val="FF0066"/>
                </a:solidFill>
                <a:effectLst>
                  <a:outerShdw blurRad="38100" dist="38100" dir="2700000" algn="tl">
                    <a:srgbClr val="000000"/>
                  </a:outerShdw>
                </a:effectLst>
                <a:ea typeface="+mn-ea"/>
              </a:rPr>
              <a:t>John 3:  16</a:t>
            </a:r>
          </a:p>
          <a:p>
            <a:pPr eaLnBrk="1" hangingPunct="1">
              <a:defRPr/>
            </a:pPr>
            <a:r>
              <a:rPr lang="en-US" sz="2400" b="1">
                <a:solidFill>
                  <a:srgbClr val="FF0066"/>
                </a:solidFill>
                <a:effectLst>
                  <a:outerShdw blurRad="38100" dist="38100" dir="2700000" algn="tl">
                    <a:srgbClr val="000000"/>
                  </a:outerShdw>
                </a:effectLst>
                <a:ea typeface="+mn-ea"/>
              </a:rPr>
              <a:t>“For God so loved the world,  that he gave his only begotten Son,  that whosoever believeth in him</a:t>
            </a:r>
            <a:r>
              <a:rPr lang="en-US" sz="2400" b="1">
                <a:effectLst>
                  <a:outerShdw blurRad="38100" dist="38100" dir="2700000" algn="tl">
                    <a:srgbClr val="000000"/>
                  </a:outerShdw>
                </a:effectLst>
                <a:ea typeface="+mn-ea"/>
              </a:rPr>
              <a:t> should not perish</a:t>
            </a:r>
            <a:r>
              <a:rPr lang="en-US" sz="2400" b="1">
                <a:solidFill>
                  <a:srgbClr val="FF0066"/>
                </a:solidFill>
                <a:effectLst>
                  <a:outerShdw blurRad="38100" dist="38100" dir="2700000" algn="tl">
                    <a:srgbClr val="000000"/>
                  </a:outerShdw>
                </a:effectLst>
                <a:ea typeface="+mn-ea"/>
              </a:rPr>
              <a:t>,  but have everlasting life.”  </a:t>
            </a:r>
          </a:p>
          <a:p>
            <a:pPr eaLnBrk="1" hangingPunct="1">
              <a:defRPr/>
            </a:pPr>
            <a:r>
              <a:rPr lang="en-US" sz="4400" b="1">
                <a:effectLst>
                  <a:outerShdw blurRad="38100" dist="38100" dir="2700000" algn="tl">
                    <a:srgbClr val="000000"/>
                  </a:outerShdw>
                </a:effectLst>
                <a:ea typeface="+mn-ea"/>
              </a:rPr>
              <a:t> </a:t>
            </a:r>
          </a:p>
          <a:p>
            <a:pPr eaLnBrk="1" hangingPunct="1">
              <a:defRPr/>
            </a:pPr>
            <a:endParaRPr lang="en-US" sz="4400" b="1">
              <a:effectLst>
                <a:outerShdw blurRad="38100" dist="38100" dir="2700000" algn="tl">
                  <a:srgbClr val="000000"/>
                </a:outerShdw>
              </a:effectLst>
              <a:ea typeface="+mn-ea"/>
            </a:endParaRPr>
          </a:p>
          <a:p>
            <a:pPr eaLnBrk="1" hangingPunct="1">
              <a:defRPr/>
            </a:pP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51683">
                                            <p:txEl>
                                              <p:pRg st="0" end="0"/>
                                            </p:txEl>
                                          </p:spTgt>
                                        </p:tgtEl>
                                        <p:attrNameLst>
                                          <p:attrName>style.visibility</p:attrName>
                                        </p:attrNameLst>
                                      </p:cBhvr>
                                      <p:to>
                                        <p:strVal val="visible"/>
                                      </p:to>
                                    </p:set>
                                    <p:anim calcmode="lin" valueType="num">
                                      <p:cBhvr>
                                        <p:cTn id="7" dur="5000" fill="hold"/>
                                        <p:tgtEl>
                                          <p:spTgt spid="135168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3516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351683">
                                            <p:txEl>
                                              <p:pRg st="1" end="1"/>
                                            </p:txEl>
                                          </p:spTgt>
                                        </p:tgtEl>
                                        <p:attrNameLst>
                                          <p:attrName>style.visibility</p:attrName>
                                        </p:attrNameLst>
                                      </p:cBhvr>
                                      <p:to>
                                        <p:strVal val="visible"/>
                                      </p:to>
                                    </p:set>
                                    <p:anim calcmode="lin" valueType="num">
                                      <p:cBhvr>
                                        <p:cTn id="13" dur="5000" fill="hold"/>
                                        <p:tgtEl>
                                          <p:spTgt spid="1351683">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35168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351683">
                                            <p:txEl>
                                              <p:pRg st="2" end="2"/>
                                            </p:txEl>
                                          </p:spTgt>
                                        </p:tgtEl>
                                        <p:attrNameLst>
                                          <p:attrName>style.visibility</p:attrName>
                                        </p:attrNameLst>
                                      </p:cBhvr>
                                      <p:to>
                                        <p:strVal val="visible"/>
                                      </p:to>
                                    </p:set>
                                    <p:anim calcmode="lin" valueType="num">
                                      <p:cBhvr>
                                        <p:cTn id="19" dur="5000" fill="hold"/>
                                        <p:tgtEl>
                                          <p:spTgt spid="1351683">
                                            <p:txEl>
                                              <p:pRg st="2" end="2"/>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35168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351683">
                                            <p:txEl>
                                              <p:pRg st="3" end="3"/>
                                            </p:txEl>
                                          </p:spTgt>
                                        </p:tgtEl>
                                        <p:attrNameLst>
                                          <p:attrName>style.visibility</p:attrName>
                                        </p:attrNameLst>
                                      </p:cBhvr>
                                      <p:to>
                                        <p:strVal val="visible"/>
                                      </p:to>
                                    </p:set>
                                    <p:anim calcmode="lin" valueType="num">
                                      <p:cBhvr>
                                        <p:cTn id="25" dur="5000" fill="hold"/>
                                        <p:tgtEl>
                                          <p:spTgt spid="1351683">
                                            <p:txEl>
                                              <p:pRg st="3" end="3"/>
                                            </p:txEl>
                                          </p:spTgt>
                                        </p:tgtEl>
                                        <p:attrNameLst>
                                          <p:attrName>ppt_w</p:attrName>
                                        </p:attrNameLst>
                                      </p:cBhvr>
                                      <p:tavLst>
                                        <p:tav tm="0" fmla="#ppt_w*sin(2.5*pi*$)">
                                          <p:val>
                                            <p:fltVal val="0"/>
                                          </p:val>
                                        </p:tav>
                                        <p:tav tm="100000">
                                          <p:val>
                                            <p:fltVal val="1"/>
                                          </p:val>
                                        </p:tav>
                                      </p:tavLst>
                                    </p:anim>
                                    <p:anim calcmode="lin" valueType="num">
                                      <p:cBhvr>
                                        <p:cTn id="26" dur="5000" fill="hold"/>
                                        <p:tgtEl>
                                          <p:spTgt spid="135168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68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50658" name="Rectangle 2">
            <a:extLst>
              <a:ext uri="{FF2B5EF4-FFF2-40B4-BE49-F238E27FC236}">
                <a16:creationId xmlns:a16="http://schemas.microsoft.com/office/drawing/2014/main" id="{CEDEA1FA-B332-21AD-AD36-0326CAED489D}"/>
              </a:ext>
            </a:extLst>
          </p:cNvPr>
          <p:cNvSpPr>
            <a:spLocks noGrp="1" noChangeArrowheads="1"/>
          </p:cNvSpPr>
          <p:nvPr>
            <p:ph type="ctrTitle"/>
          </p:nvPr>
        </p:nvSpPr>
        <p:spPr>
          <a:xfrm>
            <a:off x="2590800" y="2362200"/>
            <a:ext cx="6858000" cy="838200"/>
          </a:xfrm>
          <a:solidFill>
            <a:srgbClr val="FF0066"/>
          </a:solidFill>
        </p:spPr>
        <p:txBody>
          <a:bodyPr/>
          <a:lstStyle/>
          <a:p>
            <a:pPr eaLnBrk="1" hangingPunct="1">
              <a:defRPr/>
            </a:pPr>
            <a:r>
              <a:rPr lang="en-US" sz="5400" b="1">
                <a:solidFill>
                  <a:schemeClr val="folHlink"/>
                </a:solidFill>
                <a:effectLst>
                  <a:outerShdw blurRad="38100" dist="38100" dir="2700000" algn="tl">
                    <a:srgbClr val="000000"/>
                  </a:outerShdw>
                </a:effectLst>
                <a:ea typeface="+mj-ea"/>
              </a:rPr>
              <a:t>God Cannot Triage!</a:t>
            </a:r>
          </a:p>
        </p:txBody>
      </p:sp>
      <p:sp>
        <p:nvSpPr>
          <p:cNvPr id="1350659" name="Rectangle 3">
            <a:extLst>
              <a:ext uri="{FF2B5EF4-FFF2-40B4-BE49-F238E27FC236}">
                <a16:creationId xmlns:a16="http://schemas.microsoft.com/office/drawing/2014/main" id="{6F54A478-74C8-2F5A-153B-60E098076DEE}"/>
              </a:ext>
            </a:extLst>
          </p:cNvPr>
          <p:cNvSpPr>
            <a:spLocks noGrp="1" noChangeArrowheads="1"/>
          </p:cNvSpPr>
          <p:nvPr>
            <p:ph type="subTitle" idx="1"/>
          </p:nvPr>
        </p:nvSpPr>
        <p:spPr>
          <a:xfrm>
            <a:off x="2590800" y="3352800"/>
            <a:ext cx="6858000" cy="3276600"/>
          </a:xfrm>
          <a:solidFill>
            <a:schemeClr val="folHlink"/>
          </a:solidFill>
        </p:spPr>
        <p:txBody>
          <a:bodyPr/>
          <a:lstStyle/>
          <a:p>
            <a:pPr eaLnBrk="1" hangingPunct="1">
              <a:defRPr/>
            </a:pPr>
            <a:r>
              <a:rPr lang="en-US" sz="5400" b="1">
                <a:solidFill>
                  <a:srgbClr val="FF0066"/>
                </a:solidFill>
                <a:effectLst>
                  <a:outerShdw blurRad="38100" dist="38100" dir="2700000" algn="tl">
                    <a:srgbClr val="000000"/>
                  </a:outerShdw>
                </a:effectLst>
                <a:ea typeface="+mn-ea"/>
              </a:rPr>
              <a:t>He Saves Lives:</a:t>
            </a:r>
          </a:p>
          <a:p>
            <a:pPr eaLnBrk="1" hangingPunct="1">
              <a:defRPr/>
            </a:pPr>
            <a:r>
              <a:rPr lang="en-US" sz="4400" b="1">
                <a:solidFill>
                  <a:srgbClr val="FF0066"/>
                </a:solidFill>
                <a:effectLst>
                  <a:outerShdw blurRad="38100" dist="38100" dir="2700000" algn="tl">
                    <a:srgbClr val="000000"/>
                  </a:outerShdw>
                </a:effectLst>
                <a:ea typeface="+mn-ea"/>
              </a:rPr>
              <a:t>John 3:  16</a:t>
            </a:r>
          </a:p>
          <a:p>
            <a:pPr eaLnBrk="1" hangingPunct="1">
              <a:defRPr/>
            </a:pPr>
            <a:r>
              <a:rPr lang="en-US" sz="2400" b="1">
                <a:solidFill>
                  <a:srgbClr val="FF0066"/>
                </a:solidFill>
                <a:effectLst>
                  <a:outerShdw blurRad="38100" dist="38100" dir="2700000" algn="tl">
                    <a:srgbClr val="000000"/>
                  </a:outerShdw>
                </a:effectLst>
                <a:ea typeface="+mn-ea"/>
              </a:rPr>
              <a:t>“For God so loved the world,  that he gave his only begotten Son,  that whosoever believeth in him should not perish,  but have </a:t>
            </a:r>
            <a:r>
              <a:rPr lang="en-US" sz="2400" b="1">
                <a:solidFill>
                  <a:schemeClr val="tx2"/>
                </a:solidFill>
                <a:effectLst>
                  <a:outerShdw blurRad="38100" dist="38100" dir="2700000" algn="tl">
                    <a:srgbClr val="000000"/>
                  </a:outerShdw>
                </a:effectLst>
                <a:ea typeface="+mn-ea"/>
              </a:rPr>
              <a:t>everlasting life</a:t>
            </a:r>
            <a:r>
              <a:rPr lang="en-US" sz="2400" b="1">
                <a:solidFill>
                  <a:srgbClr val="FF0066"/>
                </a:solidFill>
                <a:effectLst>
                  <a:outerShdw blurRad="38100" dist="38100" dir="2700000" algn="tl">
                    <a:srgbClr val="000000"/>
                  </a:outerShdw>
                </a:effectLst>
                <a:ea typeface="+mn-ea"/>
              </a:rPr>
              <a:t>.”  </a:t>
            </a:r>
          </a:p>
          <a:p>
            <a:pPr eaLnBrk="1" hangingPunct="1">
              <a:defRPr/>
            </a:pPr>
            <a:r>
              <a:rPr lang="en-US" sz="4400" b="1">
                <a:effectLst>
                  <a:outerShdw blurRad="38100" dist="38100" dir="2700000" algn="tl">
                    <a:srgbClr val="000000"/>
                  </a:outerShdw>
                </a:effectLst>
                <a:ea typeface="+mn-ea"/>
              </a:rPr>
              <a:t> </a:t>
            </a:r>
          </a:p>
          <a:p>
            <a:pPr eaLnBrk="1" hangingPunct="1">
              <a:defRPr/>
            </a:pPr>
            <a:endParaRPr lang="en-US" sz="4400" b="1">
              <a:effectLst>
                <a:outerShdw blurRad="38100" dist="38100" dir="2700000" algn="tl">
                  <a:srgbClr val="000000"/>
                </a:outerShdw>
              </a:effectLst>
              <a:ea typeface="+mn-ea"/>
            </a:endParaRPr>
          </a:p>
          <a:p>
            <a:pPr eaLnBrk="1" hangingPunct="1">
              <a:defRPr/>
            </a:pP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50659">
                                            <p:txEl>
                                              <p:pRg st="0" end="0"/>
                                            </p:txEl>
                                          </p:spTgt>
                                        </p:tgtEl>
                                        <p:attrNameLst>
                                          <p:attrName>style.visibility</p:attrName>
                                        </p:attrNameLst>
                                      </p:cBhvr>
                                      <p:to>
                                        <p:strVal val="visible"/>
                                      </p:to>
                                    </p:set>
                                    <p:anim calcmode="lin" valueType="num">
                                      <p:cBhvr>
                                        <p:cTn id="7" dur="5000" fill="hold"/>
                                        <p:tgtEl>
                                          <p:spTgt spid="1350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3506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350659">
                                            <p:txEl>
                                              <p:pRg st="1" end="1"/>
                                            </p:txEl>
                                          </p:spTgt>
                                        </p:tgtEl>
                                        <p:attrNameLst>
                                          <p:attrName>style.visibility</p:attrName>
                                        </p:attrNameLst>
                                      </p:cBhvr>
                                      <p:to>
                                        <p:strVal val="visible"/>
                                      </p:to>
                                    </p:set>
                                    <p:anim calcmode="lin" valueType="num">
                                      <p:cBhvr>
                                        <p:cTn id="13" dur="5000" fill="hold"/>
                                        <p:tgtEl>
                                          <p:spTgt spid="1350659">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3506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350659">
                                            <p:txEl>
                                              <p:pRg st="2" end="2"/>
                                            </p:txEl>
                                          </p:spTgt>
                                        </p:tgtEl>
                                        <p:attrNameLst>
                                          <p:attrName>style.visibility</p:attrName>
                                        </p:attrNameLst>
                                      </p:cBhvr>
                                      <p:to>
                                        <p:strVal val="visible"/>
                                      </p:to>
                                    </p:set>
                                    <p:anim calcmode="lin" valueType="num">
                                      <p:cBhvr>
                                        <p:cTn id="19" dur="5000" fill="hold"/>
                                        <p:tgtEl>
                                          <p:spTgt spid="1350659">
                                            <p:txEl>
                                              <p:pRg st="2" end="2"/>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3506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350659">
                                            <p:txEl>
                                              <p:pRg st="3" end="3"/>
                                            </p:txEl>
                                          </p:spTgt>
                                        </p:tgtEl>
                                        <p:attrNameLst>
                                          <p:attrName>style.visibility</p:attrName>
                                        </p:attrNameLst>
                                      </p:cBhvr>
                                      <p:to>
                                        <p:strVal val="visible"/>
                                      </p:to>
                                    </p:set>
                                    <p:anim calcmode="lin" valueType="num">
                                      <p:cBhvr>
                                        <p:cTn id="25" dur="5000" fill="hold"/>
                                        <p:tgtEl>
                                          <p:spTgt spid="1350659">
                                            <p:txEl>
                                              <p:pRg st="3" end="3"/>
                                            </p:txEl>
                                          </p:spTgt>
                                        </p:tgtEl>
                                        <p:attrNameLst>
                                          <p:attrName>ppt_w</p:attrName>
                                        </p:attrNameLst>
                                      </p:cBhvr>
                                      <p:tavLst>
                                        <p:tav tm="0" fmla="#ppt_w*sin(2.5*pi*$)">
                                          <p:val>
                                            <p:fltVal val="0"/>
                                          </p:val>
                                        </p:tav>
                                        <p:tav tm="100000">
                                          <p:val>
                                            <p:fltVal val="1"/>
                                          </p:val>
                                        </p:tav>
                                      </p:tavLst>
                                    </p:anim>
                                    <p:anim calcmode="lin" valueType="num">
                                      <p:cBhvr>
                                        <p:cTn id="26" dur="5000" fill="hold"/>
                                        <p:tgtEl>
                                          <p:spTgt spid="135065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16514" name="Rectangle 2">
            <a:extLst>
              <a:ext uri="{FF2B5EF4-FFF2-40B4-BE49-F238E27FC236}">
                <a16:creationId xmlns:a16="http://schemas.microsoft.com/office/drawing/2014/main" id="{EE356B5B-053C-F9F2-BB3F-0234B064BF34}"/>
              </a:ext>
            </a:extLst>
          </p:cNvPr>
          <p:cNvSpPr>
            <a:spLocks noGrp="1" noChangeArrowheads="1"/>
          </p:cNvSpPr>
          <p:nvPr>
            <p:ph type="ctrTitle"/>
          </p:nvPr>
        </p:nvSpPr>
        <p:spPr/>
        <p:txBody>
          <a:bodyPr/>
          <a:lstStyle/>
          <a:p>
            <a:pPr eaLnBrk="1" hangingPunct="1">
              <a:defRPr/>
            </a:pPr>
            <a:r>
              <a:rPr lang="en-US" b="1">
                <a:solidFill>
                  <a:schemeClr val="accent2"/>
                </a:solidFill>
                <a:effectLst>
                  <a:outerShdw blurRad="38100" dist="38100" dir="2700000" algn="tl">
                    <a:srgbClr val="FFFFFF"/>
                  </a:outerShdw>
                </a:effectLst>
              </a:rPr>
              <a:t>Chapter 7: 17 </a:t>
            </a:r>
            <a:br>
              <a:rPr lang="en-US" b="1">
                <a:solidFill>
                  <a:schemeClr val="accent2"/>
                </a:solidFill>
                <a:effectLst>
                  <a:outerShdw blurRad="38100" dist="38100" dir="2700000" algn="tl">
                    <a:srgbClr val="FFFFFF"/>
                  </a:outerShdw>
                </a:effectLst>
              </a:rPr>
            </a:br>
            <a:r>
              <a:rPr lang="en-US" b="1">
                <a:solidFill>
                  <a:schemeClr val="accent2"/>
                </a:solidFill>
                <a:effectLst>
                  <a:outerShdw blurRad="38100" dist="38100" dir="2700000" algn="tl">
                    <a:srgbClr val="FFFFFF"/>
                  </a:outerShdw>
                </a:effectLst>
              </a:rPr>
              <a:t> To The Heavens</a:t>
            </a:r>
          </a:p>
        </p:txBody>
      </p:sp>
      <p:sp>
        <p:nvSpPr>
          <p:cNvPr id="1216515" name="Rectangle 3">
            <a:extLst>
              <a:ext uri="{FF2B5EF4-FFF2-40B4-BE49-F238E27FC236}">
                <a16:creationId xmlns:a16="http://schemas.microsoft.com/office/drawing/2014/main" id="{0EF8D24C-6E55-69CE-D287-31D906D08ADE}"/>
              </a:ext>
            </a:extLst>
          </p:cNvPr>
          <p:cNvSpPr>
            <a:spLocks noGrp="1" noChangeArrowheads="1"/>
          </p:cNvSpPr>
          <p:nvPr>
            <p:ph type="subTitle" idx="1"/>
          </p:nvPr>
        </p:nvSpPr>
        <p:spPr>
          <a:xfrm>
            <a:off x="2743200" y="3886200"/>
            <a:ext cx="6781800" cy="1752600"/>
          </a:xfrm>
          <a:ln>
            <a:solidFill>
              <a:schemeClr val="accent2"/>
            </a:solidFill>
          </a:ln>
        </p:spPr>
        <p:txBody>
          <a:bodyPr/>
          <a:lstStyle/>
          <a:p>
            <a:pPr eaLnBrk="1" hangingPunct="1">
              <a:defRPr/>
            </a:pPr>
            <a:r>
              <a:rPr lang="en-US" b="1" u="sng">
                <a:solidFill>
                  <a:srgbClr val="000000"/>
                </a:solidFill>
                <a:effectLst>
                  <a:outerShdw blurRad="38100" dist="38100" dir="2700000" algn="tl">
                    <a:srgbClr val="FFFFFF"/>
                  </a:outerShdw>
                </a:effectLst>
              </a:rPr>
              <a:t>Job Cries Out:</a:t>
            </a:r>
          </a:p>
          <a:p>
            <a:pPr eaLnBrk="1" hangingPunct="1">
              <a:defRPr/>
            </a:pPr>
            <a:r>
              <a:rPr lang="en-US" sz="2000" b="1">
                <a:solidFill>
                  <a:schemeClr val="hlink"/>
                </a:solidFill>
                <a:effectLst>
                  <a:outerShdw blurRad="38100" dist="38100" dir="2700000" algn="tl">
                    <a:srgbClr val="FFFFFF"/>
                  </a:outerShdw>
                </a:effectLst>
              </a:rPr>
              <a:t>  “What is man, that thou shouldest magnify him?</a:t>
            </a:r>
          </a:p>
          <a:p>
            <a:pPr eaLnBrk="1" hangingPunct="1">
              <a:defRPr/>
            </a:pPr>
            <a:r>
              <a:rPr lang="en-US" sz="2000" b="1">
                <a:solidFill>
                  <a:schemeClr val="hlink"/>
                </a:solidFill>
                <a:effectLst>
                  <a:outerShdw blurRad="38100" dist="38100" dir="2700000" algn="tl">
                    <a:srgbClr val="FFFFFF"/>
                  </a:outerShdw>
                </a:effectLst>
              </a:rPr>
              <a:t>     &amp; that thou shouldest set thine heart upon him?”</a:t>
            </a:r>
            <a:r>
              <a:rPr lang="en-US"/>
              <a:t> </a:t>
            </a:r>
          </a:p>
        </p:txBody>
      </p:sp>
      <p:pic>
        <p:nvPicPr>
          <p:cNvPr id="217092" name="Picture 4" descr="C:\Documents and Settings\Owner\My Documents\Educational Illustrations\moses.gif">
            <a:extLst>
              <a:ext uri="{FF2B5EF4-FFF2-40B4-BE49-F238E27FC236}">
                <a16:creationId xmlns:a16="http://schemas.microsoft.com/office/drawing/2014/main" id="{3F1C717E-53F6-688C-E8A1-56C5086610D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1676400"/>
            <a:ext cx="137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6517" name="Comment 5">
            <a:extLst>
              <a:ext uri="{FF2B5EF4-FFF2-40B4-BE49-F238E27FC236}">
                <a16:creationId xmlns:a16="http://schemas.microsoft.com/office/drawing/2014/main" id="{EBF183F9-22B1-B3E5-8EEC-A7153A0EFD96}"/>
              </a:ext>
            </a:extLst>
          </p:cNvPr>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   </a:t>
            </a:r>
            <a:r>
              <a:rPr lang="en-US" sz="1600" b="1" i="1" u="sng">
                <a:solidFill>
                  <a:srgbClr val="000000"/>
                </a:solidFill>
                <a:latin typeface="Arial" pitchFamily="34" charset="0"/>
                <a:ea typeface="ＭＳ Ｐゴシック" pitchFamily="34" charset="-128"/>
              </a:rPr>
              <a:t>God Without Game </a:t>
            </a:r>
            <a:r>
              <a:rPr lang="en-US" sz="1600" b="1" i="1" u="sng">
                <a:solidFill>
                  <a:srgbClr val="000000"/>
                </a:solidFill>
                <a:latin typeface="Flat Brush"/>
                <a:ea typeface="ＭＳ Ｐゴシック" pitchFamily="34" charset="-128"/>
              </a:rPr>
              <a:t>–</a:t>
            </a:r>
            <a:r>
              <a:rPr lang="en-US" sz="1600" b="1" i="1" u="sng">
                <a:solidFill>
                  <a:srgbClr val="000000"/>
                </a:solidFill>
                <a:latin typeface="Arial" pitchFamily="34" charset="0"/>
                <a:ea typeface="ＭＳ Ｐゴシック" pitchFamily="34" charset="-128"/>
              </a:rPr>
              <a:t> Wants Man Without Guile</a:t>
            </a:r>
            <a:endParaRPr lang="en-US" sz="1600" i="1" u="sng">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God</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 Physics Not Chance &amp; His Math Not Selfish. His Algebra Not Zero-Sum &amp; His Geometry Has No Angle.  He Does Not Focus On # 1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His Love Indivisible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Redeems Financially Without Profit.  </a:t>
            </a:r>
          </a:p>
        </p:txBody>
      </p:sp>
    </p:spTree>
  </p:cSld>
  <p:clrMapOvr>
    <a:masterClrMapping/>
  </p:clrMapOvr>
  <p:transition spd="slow" advTm="16000">
    <p:comb/>
    <p:sndAc>
      <p:stSnd>
        <p:snd r:embed="rId3" name="projctor.wav"/>
      </p:stSnd>
    </p:sndAc>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22" name="Rectangle 2">
            <a:extLst>
              <a:ext uri="{FF2B5EF4-FFF2-40B4-BE49-F238E27FC236}">
                <a16:creationId xmlns:a16="http://schemas.microsoft.com/office/drawing/2014/main" id="{815AB9C2-5AA8-A2F4-9DE2-1ADD25800AB6}"/>
              </a:ext>
            </a:extLst>
          </p:cNvPr>
          <p:cNvSpPr>
            <a:spLocks noGrp="1" noChangeArrowheads="1"/>
          </p:cNvSpPr>
          <p:nvPr>
            <p:ph type="title"/>
          </p:nvPr>
        </p:nvSpPr>
        <p:spPr>
          <a:xfrm>
            <a:off x="1981200" y="533400"/>
            <a:ext cx="8229600" cy="685800"/>
          </a:xfrm>
          <a:ln>
            <a:solidFill>
              <a:srgbClr val="FFFF00"/>
            </a:solidFill>
          </a:ln>
        </p:spPr>
        <p:txBody>
          <a:bodyPr/>
          <a:lstStyle/>
          <a:p>
            <a:pPr eaLnBrk="1" hangingPunct="1">
              <a:defRPr/>
            </a:pPr>
            <a:r>
              <a:rPr lang="en-US" sz="3200" b="1">
                <a:effectLst>
                  <a:outerShdw blurRad="38100" dist="38100" dir="2700000" algn="tl">
                    <a:srgbClr val="808080"/>
                  </a:outerShdw>
                </a:effectLst>
              </a:rPr>
              <a:t>VALUE WORTH OF ONLY ONE:  INFINITE</a:t>
            </a:r>
          </a:p>
        </p:txBody>
      </p:sp>
      <p:sp>
        <p:nvSpPr>
          <p:cNvPr id="1310723" name="Rectangle 3">
            <a:extLst>
              <a:ext uri="{FF2B5EF4-FFF2-40B4-BE49-F238E27FC236}">
                <a16:creationId xmlns:a16="http://schemas.microsoft.com/office/drawing/2014/main" id="{4FDF1E09-1902-BC18-27F2-0DBB55983291}"/>
              </a:ext>
            </a:extLst>
          </p:cNvPr>
          <p:cNvSpPr>
            <a:spLocks noGrp="1" noChangeArrowheads="1"/>
          </p:cNvSpPr>
          <p:nvPr>
            <p:ph type="body" idx="1"/>
          </p:nvPr>
        </p:nvSpPr>
        <p:spPr>
          <a:xfrm>
            <a:off x="1981200" y="1981200"/>
            <a:ext cx="8229600" cy="4648200"/>
          </a:xfrm>
          <a:ln>
            <a:solidFill>
              <a:srgbClr val="FFFF00"/>
            </a:solidFill>
            <a:miter lim="800000"/>
            <a:headEnd/>
            <a:tailEnd/>
          </a:ln>
        </p:spPr>
        <p:txBody>
          <a:bodyPr/>
          <a:lstStyle/>
          <a:p>
            <a:pPr lvl="1" eaLnBrk="1" hangingPunct="1">
              <a:lnSpc>
                <a:spcPct val="90000"/>
              </a:lnSpc>
            </a:pPr>
            <a:endParaRPr lang="en-US" altLang="en-US" sz="1400"/>
          </a:p>
          <a:p>
            <a:pPr eaLnBrk="1" hangingPunct="1"/>
            <a:r>
              <a:rPr lang="en-US" altLang="en-US"/>
              <a:t>Best Clue Thing’s Worth Is Book Value.</a:t>
            </a:r>
          </a:p>
          <a:p>
            <a:pPr eaLnBrk="1" hangingPunct="1"/>
            <a:r>
              <a:rPr lang="en-US" altLang="en-US"/>
              <a:t>Manufacturer Guide Features List Helps.</a:t>
            </a:r>
          </a:p>
          <a:p>
            <a:pPr eaLnBrk="1" hangingPunct="1"/>
            <a:r>
              <a:rPr lang="en-US" altLang="en-US"/>
              <a:t>With Both Get Big Picture &amp; Whole Story.</a:t>
            </a:r>
          </a:p>
          <a:p>
            <a:pPr eaLnBrk="1" hangingPunct="1"/>
            <a:r>
              <a:rPr lang="en-US" altLang="en-US"/>
              <a:t>Holy Bible Is Our Own Owner’s Manual.</a:t>
            </a:r>
          </a:p>
          <a:p>
            <a:pPr eaLnBrk="1" hangingPunct="1"/>
            <a:r>
              <a:rPr lang="en-US" altLang="en-US"/>
              <a:t>Learn Early We Do Not Own Ourselves. </a:t>
            </a:r>
          </a:p>
          <a:p>
            <a:pPr eaLnBrk="1" hangingPunct="1"/>
            <a:r>
              <a:rPr lang="en-US" altLang="en-US"/>
              <a:t>Holy Bible Is Design Equip Price Guide.</a:t>
            </a:r>
          </a:p>
          <a:p>
            <a:pPr eaLnBrk="1" hangingPunct="1"/>
            <a:r>
              <a:rPr lang="en-US" altLang="en-US"/>
              <a:t>We Learn Our Worth By What Was Paid.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10723">
                                            <p:txEl>
                                              <p:pRg st="1" end="1"/>
                                            </p:txEl>
                                          </p:spTgt>
                                        </p:tgtEl>
                                        <p:attrNameLst>
                                          <p:attrName>style.visibility</p:attrName>
                                        </p:attrNameLst>
                                      </p:cBhvr>
                                      <p:to>
                                        <p:strVal val="visible"/>
                                      </p:to>
                                    </p:set>
                                    <p:anim calcmode="lin" valueType="num">
                                      <p:cBhvr>
                                        <p:cTn id="7" dur="1000" fill="hold"/>
                                        <p:tgtEl>
                                          <p:spTgt spid="131072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31072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31072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1072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10723">
                                            <p:txEl>
                                              <p:pRg st="2" end="2"/>
                                            </p:txEl>
                                          </p:spTgt>
                                        </p:tgtEl>
                                        <p:attrNameLst>
                                          <p:attrName>style.visibility</p:attrName>
                                        </p:attrNameLst>
                                      </p:cBhvr>
                                      <p:to>
                                        <p:strVal val="visible"/>
                                      </p:to>
                                    </p:set>
                                    <p:anim calcmode="lin" valueType="num">
                                      <p:cBhvr>
                                        <p:cTn id="15" dur="1000" fill="hold"/>
                                        <p:tgtEl>
                                          <p:spTgt spid="131072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31072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31072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1072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10723">
                                            <p:txEl>
                                              <p:pRg st="3" end="3"/>
                                            </p:txEl>
                                          </p:spTgt>
                                        </p:tgtEl>
                                        <p:attrNameLst>
                                          <p:attrName>style.visibility</p:attrName>
                                        </p:attrNameLst>
                                      </p:cBhvr>
                                      <p:to>
                                        <p:strVal val="visible"/>
                                      </p:to>
                                    </p:set>
                                    <p:anim calcmode="lin" valueType="num">
                                      <p:cBhvr>
                                        <p:cTn id="23" dur="1000" fill="hold"/>
                                        <p:tgtEl>
                                          <p:spTgt spid="131072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31072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31072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1072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310723">
                                            <p:txEl>
                                              <p:pRg st="4" end="4"/>
                                            </p:txEl>
                                          </p:spTgt>
                                        </p:tgtEl>
                                        <p:attrNameLst>
                                          <p:attrName>style.visibility</p:attrName>
                                        </p:attrNameLst>
                                      </p:cBhvr>
                                      <p:to>
                                        <p:strVal val="visible"/>
                                      </p:to>
                                    </p:set>
                                    <p:anim calcmode="lin" valueType="num">
                                      <p:cBhvr>
                                        <p:cTn id="31" dur="1000" fill="hold"/>
                                        <p:tgtEl>
                                          <p:spTgt spid="131072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31072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31072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1072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310723">
                                            <p:txEl>
                                              <p:pRg st="5" end="5"/>
                                            </p:txEl>
                                          </p:spTgt>
                                        </p:tgtEl>
                                        <p:attrNameLst>
                                          <p:attrName>style.visibility</p:attrName>
                                        </p:attrNameLst>
                                      </p:cBhvr>
                                      <p:to>
                                        <p:strVal val="visible"/>
                                      </p:to>
                                    </p:set>
                                    <p:anim calcmode="lin" valueType="num">
                                      <p:cBhvr>
                                        <p:cTn id="39" dur="1000" fill="hold"/>
                                        <p:tgtEl>
                                          <p:spTgt spid="131072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31072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31072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31072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1310723">
                                            <p:txEl>
                                              <p:pRg st="6" end="6"/>
                                            </p:txEl>
                                          </p:spTgt>
                                        </p:tgtEl>
                                        <p:attrNameLst>
                                          <p:attrName>style.visibility</p:attrName>
                                        </p:attrNameLst>
                                      </p:cBhvr>
                                      <p:to>
                                        <p:strVal val="visible"/>
                                      </p:to>
                                    </p:set>
                                    <p:anim calcmode="lin" valueType="num">
                                      <p:cBhvr>
                                        <p:cTn id="47" dur="1000" fill="hold"/>
                                        <p:tgtEl>
                                          <p:spTgt spid="131072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31072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31072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31072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1310723">
                                            <p:txEl>
                                              <p:pRg st="7" end="7"/>
                                            </p:txEl>
                                          </p:spTgt>
                                        </p:tgtEl>
                                        <p:attrNameLst>
                                          <p:attrName>style.visibility</p:attrName>
                                        </p:attrNameLst>
                                      </p:cBhvr>
                                      <p:to>
                                        <p:strVal val="visible"/>
                                      </p:to>
                                    </p:set>
                                    <p:anim calcmode="lin" valueType="num">
                                      <p:cBhvr>
                                        <p:cTn id="55" dur="1000" fill="hold"/>
                                        <p:tgtEl>
                                          <p:spTgt spid="1310723">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1310723">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131072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1072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23"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descr="2">
            <a:extLst>
              <a:ext uri="{FF2B5EF4-FFF2-40B4-BE49-F238E27FC236}">
                <a16:creationId xmlns:a16="http://schemas.microsoft.com/office/drawing/2014/main" id="{4557644B-2912-F76B-3BF7-052ADFC05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777602" name="Rectangle 2">
            <a:extLst>
              <a:ext uri="{FF2B5EF4-FFF2-40B4-BE49-F238E27FC236}">
                <a16:creationId xmlns:a16="http://schemas.microsoft.com/office/drawing/2014/main" id="{1A2471B9-F0AA-D190-B386-12B9E8E5F787}"/>
              </a:ext>
            </a:extLst>
          </p:cNvPr>
          <p:cNvSpPr>
            <a:spLocks noGrp="1" noChangeArrowheads="1"/>
          </p:cNvSpPr>
          <p:nvPr>
            <p:ph type="title"/>
          </p:nvPr>
        </p:nvSpPr>
        <p:spPr>
          <a:xfrm>
            <a:off x="2209800" y="381000"/>
            <a:ext cx="7772400" cy="838200"/>
          </a:xfrm>
        </p:spPr>
        <p:txBody>
          <a:bodyPr/>
          <a:lstStyle/>
          <a:p>
            <a:pPr eaLnBrk="1" hangingPunct="1">
              <a:defRPr/>
            </a:pPr>
            <a:r>
              <a:rPr lang="en-US" sz="5400" b="1">
                <a:solidFill>
                  <a:srgbClr val="FFFF00"/>
                </a:solidFill>
                <a:effectLst>
                  <a:outerShdw blurRad="38100" dist="38100" dir="2700000" algn="tl">
                    <a:srgbClr val="000000"/>
                  </a:outerShdw>
                </a:effectLst>
                <a:latin typeface="Voltage" pitchFamily="34" charset="0"/>
                <a:ea typeface="+mj-ea"/>
              </a:rPr>
              <a:t>A Truism</a:t>
            </a:r>
          </a:p>
        </p:txBody>
      </p:sp>
      <p:sp>
        <p:nvSpPr>
          <p:cNvPr id="10777603" name="Rectangle 3">
            <a:extLst>
              <a:ext uri="{FF2B5EF4-FFF2-40B4-BE49-F238E27FC236}">
                <a16:creationId xmlns:a16="http://schemas.microsoft.com/office/drawing/2014/main" id="{F6CE84AE-A687-2FD0-85DC-469AC19BDDAC}"/>
              </a:ext>
            </a:extLst>
          </p:cNvPr>
          <p:cNvSpPr>
            <a:spLocks noGrp="1" noChangeArrowheads="1"/>
          </p:cNvSpPr>
          <p:nvPr>
            <p:ph type="body" idx="1"/>
          </p:nvPr>
        </p:nvSpPr>
        <p:spPr>
          <a:xfrm>
            <a:off x="2362200" y="1752600"/>
            <a:ext cx="7848600" cy="4343400"/>
          </a:xfrm>
        </p:spPr>
        <p:txBody>
          <a:bodyPr/>
          <a:lstStyle/>
          <a:p>
            <a:pPr eaLnBrk="1" hangingPunct="1">
              <a:defRPr/>
            </a:pPr>
            <a:r>
              <a:rPr lang="en-US" b="1" u="sng">
                <a:effectLst>
                  <a:outerShdw blurRad="38100" dist="38100" dir="2700000" algn="tl">
                    <a:srgbClr val="000000"/>
                  </a:outerShdw>
                </a:effectLst>
                <a:latin typeface="Comic Sans MS" pitchFamily="66" charset="0"/>
                <a:ea typeface="+mn-ea"/>
              </a:rPr>
              <a:t>I am not who I think I am…</a:t>
            </a:r>
          </a:p>
          <a:p>
            <a:pPr eaLnBrk="1" hangingPunct="1">
              <a:defRPr/>
            </a:pPr>
            <a:r>
              <a:rPr lang="en-US" b="1" u="sng">
                <a:effectLst>
                  <a:outerShdw blurRad="38100" dist="38100" dir="2700000" algn="tl">
                    <a:srgbClr val="000000"/>
                  </a:outerShdw>
                </a:effectLst>
                <a:latin typeface="Comic Sans MS" pitchFamily="66" charset="0"/>
                <a:ea typeface="+mn-ea"/>
              </a:rPr>
              <a:t>I am not even who you think I am...</a:t>
            </a:r>
          </a:p>
          <a:p>
            <a:pPr eaLnBrk="1" hangingPunct="1">
              <a:defRPr/>
            </a:pPr>
            <a:r>
              <a:rPr lang="en-US" b="1" u="sng">
                <a:effectLst>
                  <a:outerShdw blurRad="38100" dist="38100" dir="2700000" algn="tl">
                    <a:srgbClr val="000000"/>
                  </a:outerShdw>
                </a:effectLst>
                <a:latin typeface="Comic Sans MS" pitchFamily="66" charset="0"/>
                <a:ea typeface="+mn-ea"/>
              </a:rPr>
              <a:t>I am who God says I am!</a:t>
            </a:r>
          </a:p>
          <a:p>
            <a:pPr eaLnBrk="1" hangingPunct="1">
              <a:defRPr/>
            </a:pPr>
            <a:r>
              <a:rPr lang="en-US" b="1" u="sng">
                <a:effectLst>
                  <a:outerShdw blurRad="38100" dist="38100" dir="2700000" algn="tl">
                    <a:srgbClr val="000000"/>
                  </a:outerShdw>
                </a:effectLst>
                <a:latin typeface="Comic Sans MS" pitchFamily="66" charset="0"/>
                <a:ea typeface="+mn-ea"/>
              </a:rPr>
              <a:t>You are not who you think you are…</a:t>
            </a:r>
          </a:p>
          <a:p>
            <a:pPr eaLnBrk="1" hangingPunct="1">
              <a:defRPr/>
            </a:pPr>
            <a:r>
              <a:rPr lang="en-US" b="1" u="sng">
                <a:effectLst>
                  <a:outerShdw blurRad="38100" dist="38100" dir="2700000" algn="tl">
                    <a:srgbClr val="000000"/>
                  </a:outerShdw>
                </a:effectLst>
                <a:latin typeface="Comic Sans MS" pitchFamily="66" charset="0"/>
                <a:ea typeface="+mn-ea"/>
              </a:rPr>
              <a:t>You are not who I think you are…</a:t>
            </a:r>
          </a:p>
          <a:p>
            <a:pPr eaLnBrk="1" hangingPunct="1">
              <a:defRPr/>
            </a:pPr>
            <a:r>
              <a:rPr lang="en-US" b="1" u="sng">
                <a:effectLst>
                  <a:outerShdw blurRad="38100" dist="38100" dir="2700000" algn="tl">
                    <a:srgbClr val="000000"/>
                  </a:outerShdw>
                </a:effectLst>
                <a:latin typeface="Comic Sans MS" pitchFamily="66" charset="0"/>
                <a:ea typeface="+mn-ea"/>
              </a:rPr>
              <a:t>You are who God says you are!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77603">
                                            <p:txEl>
                                              <p:pRg st="0" end="0"/>
                                            </p:txEl>
                                          </p:spTgt>
                                        </p:tgtEl>
                                        <p:attrNameLst>
                                          <p:attrName>style.visibility</p:attrName>
                                        </p:attrNameLst>
                                      </p:cBhvr>
                                      <p:to>
                                        <p:strVal val="visible"/>
                                      </p:to>
                                    </p:set>
                                    <p:anim calcmode="lin" valueType="num">
                                      <p:cBhvr>
                                        <p:cTn id="7" dur="500" fill="hold"/>
                                        <p:tgtEl>
                                          <p:spTgt spid="10777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77760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0777603">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077760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0777603">
                                            <p:txEl>
                                              <p:pRg st="1" end="1"/>
                                            </p:txEl>
                                          </p:spTgt>
                                        </p:tgtEl>
                                        <p:attrNameLst>
                                          <p:attrName>style.visibility</p:attrName>
                                        </p:attrNameLst>
                                      </p:cBhvr>
                                      <p:to>
                                        <p:strVal val="visible"/>
                                      </p:to>
                                    </p:set>
                                    <p:anim calcmode="lin" valueType="num">
                                      <p:cBhvr>
                                        <p:cTn id="15" dur="500" fill="hold"/>
                                        <p:tgtEl>
                                          <p:spTgt spid="1077760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77760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0777603">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077760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10777603">
                                            <p:txEl>
                                              <p:pRg st="2" end="2"/>
                                            </p:txEl>
                                          </p:spTgt>
                                        </p:tgtEl>
                                        <p:attrNameLst>
                                          <p:attrName>style.visibility</p:attrName>
                                        </p:attrNameLst>
                                      </p:cBhvr>
                                      <p:to>
                                        <p:strVal val="visible"/>
                                      </p:to>
                                    </p:set>
                                    <p:anim calcmode="lin" valueType="num">
                                      <p:cBhvr>
                                        <p:cTn id="23" dur="500" fill="hold"/>
                                        <p:tgtEl>
                                          <p:spTgt spid="1077760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077760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0777603">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077760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777603">
                                            <p:txEl>
                                              <p:pRg st="3" end="3"/>
                                            </p:txEl>
                                          </p:spTgt>
                                        </p:tgtEl>
                                        <p:attrNameLst>
                                          <p:attrName>style.visibility</p:attrName>
                                        </p:attrNameLst>
                                      </p:cBhvr>
                                      <p:to>
                                        <p:strVal val="visible"/>
                                      </p:to>
                                    </p:set>
                                    <p:anim calcmode="lin" valueType="num">
                                      <p:cBhvr>
                                        <p:cTn id="31" dur="500" fill="hold"/>
                                        <p:tgtEl>
                                          <p:spTgt spid="1077760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077760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0777603">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077760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10777603">
                                            <p:txEl>
                                              <p:pRg st="4" end="4"/>
                                            </p:txEl>
                                          </p:spTgt>
                                        </p:tgtEl>
                                        <p:attrNameLst>
                                          <p:attrName>style.visibility</p:attrName>
                                        </p:attrNameLst>
                                      </p:cBhvr>
                                      <p:to>
                                        <p:strVal val="visible"/>
                                      </p:to>
                                    </p:set>
                                    <p:anim calcmode="lin" valueType="num">
                                      <p:cBhvr>
                                        <p:cTn id="39" dur="500" fill="hold"/>
                                        <p:tgtEl>
                                          <p:spTgt spid="1077760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0777603">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0777603">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1077760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nodeType="clickEffect">
                                  <p:stCondLst>
                                    <p:cond delay="0"/>
                                  </p:stCondLst>
                                  <p:childTnLst>
                                    <p:set>
                                      <p:cBhvr>
                                        <p:cTn id="46" dur="1" fill="hold">
                                          <p:stCondLst>
                                            <p:cond delay="0"/>
                                          </p:stCondLst>
                                        </p:cTn>
                                        <p:tgtEl>
                                          <p:spTgt spid="10777603">
                                            <p:txEl>
                                              <p:pRg st="5" end="5"/>
                                            </p:txEl>
                                          </p:spTgt>
                                        </p:tgtEl>
                                        <p:attrNameLst>
                                          <p:attrName>style.visibility</p:attrName>
                                        </p:attrNameLst>
                                      </p:cBhvr>
                                      <p:to>
                                        <p:strVal val="visible"/>
                                      </p:to>
                                    </p:set>
                                    <p:anim calcmode="lin" valueType="num">
                                      <p:cBhvr>
                                        <p:cTn id="47" dur="500" fill="hold"/>
                                        <p:tgtEl>
                                          <p:spTgt spid="1077760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0777603">
                                            <p:txEl>
                                              <p:pRg st="5" end="5"/>
                                            </p:txEl>
                                          </p:spTgt>
                                        </p:tgtEl>
                                        <p:attrNameLst>
                                          <p:attrName>ppt_h</p:attrName>
                                        </p:attrNameLst>
                                      </p:cBhvr>
                                      <p:tavLst>
                                        <p:tav tm="0">
                                          <p:val>
                                            <p:fltVal val="0"/>
                                          </p:val>
                                        </p:tav>
                                        <p:tav tm="100000">
                                          <p:val>
                                            <p:strVal val="#ppt_h"/>
                                          </p:val>
                                        </p:tav>
                                      </p:tavLst>
                                    </p:anim>
                                    <p:anim calcmode="lin" valueType="num">
                                      <p:cBhvr>
                                        <p:cTn id="49" dur="500" fill="hold"/>
                                        <p:tgtEl>
                                          <p:spTgt spid="10777603">
                                            <p:txEl>
                                              <p:pRg st="5" end="5"/>
                                            </p:txEl>
                                          </p:spTgt>
                                        </p:tgtEl>
                                        <p:attrNameLst>
                                          <p:attrName>ppt_x</p:attrName>
                                        </p:attrNameLst>
                                      </p:cBhvr>
                                      <p:tavLst>
                                        <p:tav tm="0">
                                          <p:val>
                                            <p:fltVal val="0.5"/>
                                          </p:val>
                                        </p:tav>
                                        <p:tav tm="100000">
                                          <p:val>
                                            <p:strVal val="#ppt_x"/>
                                          </p:val>
                                        </p:tav>
                                      </p:tavLst>
                                    </p:anim>
                                    <p:anim calcmode="lin" valueType="num">
                                      <p:cBhvr>
                                        <p:cTn id="50" dur="500" fill="hold"/>
                                        <p:tgtEl>
                                          <p:spTgt spid="1077760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760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8242" name="Rectangle 2">
            <a:extLst>
              <a:ext uri="{FF2B5EF4-FFF2-40B4-BE49-F238E27FC236}">
                <a16:creationId xmlns:a16="http://schemas.microsoft.com/office/drawing/2014/main" id="{6EEF8871-972B-6CD0-D6FE-38D203D1FB82}"/>
              </a:ext>
            </a:extLst>
          </p:cNvPr>
          <p:cNvSpPr>
            <a:spLocks noGrp="1" noChangeArrowheads="1"/>
          </p:cNvSpPr>
          <p:nvPr>
            <p:ph type="ctrTitle"/>
          </p:nvPr>
        </p:nvSpPr>
        <p:spPr>
          <a:xfrm>
            <a:off x="2209800" y="457200"/>
            <a:ext cx="7772400" cy="5867400"/>
          </a:xfrm>
        </p:spPr>
        <p:txBody>
          <a:bodyPr/>
          <a:lstStyle/>
          <a:p>
            <a:pPr eaLnBrk="1" hangingPunct="1">
              <a:defRPr/>
            </a:pPr>
            <a:r>
              <a:rPr lang="en-US" sz="8800">
                <a:solidFill>
                  <a:srgbClr val="00FFFF"/>
                </a:solidFill>
                <a:effectLst>
                  <a:outerShdw blurRad="38100" dist="38100" dir="2700000" algn="tl">
                    <a:srgbClr val="000000"/>
                  </a:outerShdw>
                </a:effectLst>
                <a:ea typeface="+mj-ea"/>
              </a:rPr>
              <a:t>“We are shaped and fashioned by what we love.”</a:t>
            </a:r>
            <a:r>
              <a:rPr lang="en-US">
                <a:effectLst>
                  <a:outerShdw blurRad="38100" dist="38100" dir="2700000" algn="tl">
                    <a:srgbClr val="000000"/>
                  </a:outerShdw>
                </a:effectLst>
                <a:ea typeface="+mj-ea"/>
              </a:rPr>
              <a:t> </a:t>
            </a:r>
            <a:br>
              <a:rPr lang="en-US">
                <a:effectLst>
                  <a:outerShdw blurRad="38100" dist="38100" dir="2700000" algn="tl">
                    <a:srgbClr val="000000"/>
                  </a:outerShdw>
                </a:effectLst>
                <a:ea typeface="+mj-ea"/>
              </a:rPr>
            </a:br>
            <a:br>
              <a:rPr lang="en-US" sz="1400">
                <a:effectLst>
                  <a:outerShdw blurRad="38100" dist="38100" dir="2700000" algn="tl">
                    <a:srgbClr val="000000"/>
                  </a:outerShdw>
                </a:effectLst>
                <a:ea typeface="+mj-ea"/>
              </a:rPr>
            </a:br>
            <a:r>
              <a:rPr lang="en-US" sz="4000">
                <a:solidFill>
                  <a:srgbClr val="993366"/>
                </a:solidFill>
                <a:effectLst>
                  <a:outerShdw blurRad="38100" dist="38100" dir="2700000" algn="tl">
                    <a:srgbClr val="000000"/>
                  </a:outerShdw>
                </a:effectLst>
                <a:ea typeface="+mj-ea"/>
              </a:rPr>
              <a:t>- Johann Wolfgang Von Goethe</a:t>
            </a:r>
          </a:p>
        </p:txBody>
      </p:sp>
    </p:spTree>
    <p:extLst>
      <p:ext uri="{BB962C8B-B14F-4D97-AF65-F5344CB8AC3E}">
        <p14:creationId xmlns:p14="http://schemas.microsoft.com/office/powerpoint/2010/main" val="772504136"/>
      </p:ext>
    </p:extLst>
  </p:cSld>
  <p:clrMapOvr>
    <a:masterClrMapping/>
  </p:clrMapOvr>
  <p:transition spd="slow" advTm="16000">
    <p:comb/>
    <p:sndAc>
      <p:stSnd>
        <p:snd r:embed="rId3" name="projctor.wav"/>
      </p:stSnd>
    </p:sndAc>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147010" name="Rectangle 2">
            <a:extLst>
              <a:ext uri="{FF2B5EF4-FFF2-40B4-BE49-F238E27FC236}">
                <a16:creationId xmlns:a16="http://schemas.microsoft.com/office/drawing/2014/main" id="{4EC2F1E4-43F4-19ED-3759-449B2510D4E1}"/>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901570" name="Rectangle 2">
            <a:extLst>
              <a:ext uri="{FF2B5EF4-FFF2-40B4-BE49-F238E27FC236}">
                <a16:creationId xmlns:a16="http://schemas.microsoft.com/office/drawing/2014/main" id="{1E81FF56-A890-D52B-1E33-8E9548DDAA20}"/>
              </a:ext>
            </a:extLst>
          </p:cNvPr>
          <p:cNvSpPr>
            <a:spLocks noGrp="1" noChangeArrowheads="1"/>
          </p:cNvSpPr>
          <p:nvPr>
            <p:ph type="title"/>
          </p:nvPr>
        </p:nvSpPr>
        <p:spPr>
          <a:xfrm>
            <a:off x="3048000" y="152400"/>
            <a:ext cx="7315200" cy="914400"/>
          </a:xfrm>
          <a:solidFill>
            <a:srgbClr val="FFFF00"/>
          </a:solidFill>
        </p:spPr>
        <p:txBody>
          <a:bodyPr/>
          <a:lstStyle/>
          <a:p>
            <a:pPr eaLnBrk="1" hangingPunct="1">
              <a:defRPr/>
            </a:pPr>
            <a:r>
              <a:rPr lang="en-US" sz="6600" b="1">
                <a:solidFill>
                  <a:srgbClr val="000000"/>
                </a:solidFill>
                <a:effectLst>
                  <a:outerShdw blurRad="38100" dist="38100" dir="2700000" algn="tl">
                    <a:srgbClr val="FFFFFF"/>
                  </a:outerShdw>
                </a:effectLst>
                <a:ea typeface="+mj-ea"/>
              </a:rPr>
              <a:t>Men Are Valued:</a:t>
            </a:r>
          </a:p>
        </p:txBody>
      </p:sp>
      <p:sp>
        <p:nvSpPr>
          <p:cNvPr id="1901571" name="Rectangle 3">
            <a:extLst>
              <a:ext uri="{FF2B5EF4-FFF2-40B4-BE49-F238E27FC236}">
                <a16:creationId xmlns:a16="http://schemas.microsoft.com/office/drawing/2014/main" id="{4E728AB0-C829-857F-2BA8-946D579C93E2}"/>
              </a:ext>
            </a:extLst>
          </p:cNvPr>
          <p:cNvSpPr>
            <a:spLocks noGrp="1" noChangeArrowheads="1"/>
          </p:cNvSpPr>
          <p:nvPr>
            <p:ph type="body" idx="1"/>
          </p:nvPr>
        </p:nvSpPr>
        <p:spPr>
          <a:xfrm>
            <a:off x="4114800" y="1066800"/>
            <a:ext cx="6096000" cy="5029200"/>
          </a:xfrm>
        </p:spPr>
        <p:txBody>
          <a:bodyPr/>
          <a:lstStyle/>
          <a:p>
            <a:pPr eaLnBrk="1" hangingPunct="1">
              <a:lnSpc>
                <a:spcPct val="90000"/>
              </a:lnSpc>
              <a:defRPr/>
            </a:pPr>
            <a:r>
              <a:rPr lang="en-US" sz="8000" b="1" dirty="0">
                <a:effectLst>
                  <a:outerShdw blurRad="38100" dist="38100" dir="2700000" algn="tl">
                    <a:srgbClr val="000000">
                      <a:alpha val="43137"/>
                    </a:srgbClr>
                  </a:outerShdw>
                </a:effectLst>
                <a:ea typeface="+mn-ea"/>
              </a:rPr>
              <a:t>By </a:t>
            </a:r>
          </a:p>
          <a:p>
            <a:pPr eaLnBrk="1" hangingPunct="1">
              <a:lnSpc>
                <a:spcPct val="90000"/>
              </a:lnSpc>
              <a:defRPr/>
            </a:pPr>
            <a:r>
              <a:rPr lang="en-US" sz="8000" b="1" dirty="0">
                <a:effectLst>
                  <a:outerShdw blurRad="38100" dist="38100" dir="2700000" algn="tl">
                    <a:srgbClr val="000000">
                      <a:alpha val="43137"/>
                    </a:srgbClr>
                  </a:outerShdw>
                </a:effectLst>
                <a:ea typeface="+mn-ea"/>
              </a:rPr>
              <a:t>Who</a:t>
            </a:r>
          </a:p>
          <a:p>
            <a:pPr eaLnBrk="1" hangingPunct="1">
              <a:lnSpc>
                <a:spcPct val="90000"/>
              </a:lnSpc>
              <a:defRPr/>
            </a:pPr>
            <a:r>
              <a:rPr lang="en-US" sz="8000" b="1" dirty="0">
                <a:effectLst>
                  <a:outerShdw blurRad="38100" dist="38100" dir="2700000" algn="tl">
                    <a:srgbClr val="000000">
                      <a:alpha val="43137"/>
                    </a:srgbClr>
                  </a:outerShdw>
                </a:effectLst>
                <a:ea typeface="+mn-ea"/>
              </a:rPr>
              <a:t>They</a:t>
            </a:r>
          </a:p>
          <a:p>
            <a:pPr eaLnBrk="1" hangingPunct="1">
              <a:lnSpc>
                <a:spcPct val="90000"/>
              </a:lnSpc>
              <a:defRPr/>
            </a:pPr>
            <a:r>
              <a:rPr lang="en-US" sz="8000" b="1" dirty="0">
                <a:effectLst>
                  <a:outerShdw blurRad="38100" dist="38100" dir="2700000" algn="tl">
                    <a:srgbClr val="000000">
                      <a:alpha val="43137"/>
                    </a:srgbClr>
                  </a:outerShdw>
                </a:effectLst>
                <a:ea typeface="+mn-ea"/>
              </a:rPr>
              <a:t>Know</a:t>
            </a:r>
          </a:p>
        </p:txBody>
      </p:sp>
      <p:pic>
        <p:nvPicPr>
          <p:cNvPr id="1901572" name="Picture 4">
            <a:hlinkClick r:id="" action="ppaction://media"/>
            <a:extLst>
              <a:ext uri="{FF2B5EF4-FFF2-40B4-BE49-F238E27FC236}">
                <a16:creationId xmlns:a16="http://schemas.microsoft.com/office/drawing/2014/main" id="{6191C902-4E51-5035-C04D-4E2FB733A8F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293021"/>
      </p:ext>
    </p:extLst>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5" fill="hold"/>
                                        <p:tgtEl>
                                          <p:spTgt spid="190157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499"/>
                                          </p:stCondLst>
                                        </p:cTn>
                                        <p:tgtEl>
                                          <p:spTgt spid="1901571">
                                            <p:txEl>
                                              <p:pRg st="0" end="0"/>
                                            </p:txEl>
                                          </p:spTgt>
                                        </p:tgtEl>
                                        <p:attrNameLst>
                                          <p:attrName>style.visibility</p:attrName>
                                        </p:attrNameLst>
                                      </p:cBhvr>
                                      <p:to>
                                        <p:strVal val="visible"/>
                                      </p:to>
                                    </p:set>
                                    <p:anim to="" calcmode="lin" valueType="num">
                                      <p:cBhvr>
                                        <p:cTn id="11" dur="1" fill="hold"/>
                                        <p:tgtEl>
                                          <p:spTgt spid="1901571">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nodeType="clickEffect">
                                  <p:stCondLst>
                                    <p:cond delay="0"/>
                                  </p:stCondLst>
                                  <p:childTnLst>
                                    <p:set>
                                      <p:cBhvr>
                                        <p:cTn id="15" dur="1" fill="hold">
                                          <p:stCondLst>
                                            <p:cond delay="499"/>
                                          </p:stCondLst>
                                        </p:cTn>
                                        <p:tgtEl>
                                          <p:spTgt spid="1901571">
                                            <p:txEl>
                                              <p:pRg st="1" end="1"/>
                                            </p:txEl>
                                          </p:spTgt>
                                        </p:tgtEl>
                                        <p:attrNameLst>
                                          <p:attrName>style.visibility</p:attrName>
                                        </p:attrNameLst>
                                      </p:cBhvr>
                                      <p:to>
                                        <p:strVal val="visible"/>
                                      </p:to>
                                    </p:set>
                                    <p:anim to="" calcmode="lin" valueType="num">
                                      <p:cBhvr>
                                        <p:cTn id="16" dur="1" fill="hold"/>
                                        <p:tgtEl>
                                          <p:spTgt spid="1901571">
                                            <p:txEl>
                                              <p:pRg st="1" end="1"/>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childTnLst>
                                    <p:set>
                                      <p:cBhvr>
                                        <p:cTn id="20" dur="1" fill="hold">
                                          <p:stCondLst>
                                            <p:cond delay="499"/>
                                          </p:stCondLst>
                                        </p:cTn>
                                        <p:tgtEl>
                                          <p:spTgt spid="1901571">
                                            <p:txEl>
                                              <p:pRg st="2" end="2"/>
                                            </p:txEl>
                                          </p:spTgt>
                                        </p:tgtEl>
                                        <p:attrNameLst>
                                          <p:attrName>style.visibility</p:attrName>
                                        </p:attrNameLst>
                                      </p:cBhvr>
                                      <p:to>
                                        <p:strVal val="visible"/>
                                      </p:to>
                                    </p:set>
                                    <p:anim to="" calcmode="lin" valueType="num">
                                      <p:cBhvr>
                                        <p:cTn id="21" dur="1" fill="hold"/>
                                        <p:tgtEl>
                                          <p:spTgt spid="1901571">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499"/>
                                          </p:stCondLst>
                                        </p:cTn>
                                        <p:tgtEl>
                                          <p:spTgt spid="1901571">
                                            <p:txEl>
                                              <p:pRg st="3" end="3"/>
                                            </p:txEl>
                                          </p:spTgt>
                                        </p:tgtEl>
                                        <p:attrNameLst>
                                          <p:attrName>style.visibility</p:attrName>
                                        </p:attrNameLst>
                                      </p:cBhvr>
                                      <p:to>
                                        <p:strVal val="visible"/>
                                      </p:to>
                                    </p:set>
                                    <p:anim to="" calcmode="lin" valueType="num">
                                      <p:cBhvr>
                                        <p:cTn id="26" dur="1" fill="hold"/>
                                        <p:tgtEl>
                                          <p:spTgt spid="190157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901572"/>
                </p:tgtEl>
              </p:cMediaNode>
            </p:audio>
          </p:childTnLst>
        </p:cTn>
      </p:par>
    </p:tnLst>
    <p:bldLst>
      <p:bldP spid="190157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Ransom &amp; Rescue</a:t>
            </a:r>
          </a:p>
        </p:txBody>
      </p:sp>
    </p:spTree>
    <p:extLst>
      <p:ext uri="{BB962C8B-B14F-4D97-AF65-F5344CB8AC3E}">
        <p14:creationId xmlns:p14="http://schemas.microsoft.com/office/powerpoint/2010/main" val="2866977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929044"/>
      </p:ext>
    </p:extLst>
  </p:cSld>
  <p:clrMapOvr>
    <a:masterClrMapping/>
  </p:clrMapOvr>
  <p:transition spd="slow" advTm="16000">
    <p:comb/>
    <p:sndAc>
      <p:stSnd>
        <p:snd r:embed="rId3" name="projctor.wav"/>
      </p:stSnd>
    </p:sndAc>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EC3971-1612-089A-0B40-A6BA1BFABF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p:spPr>
      </p:pic>
    </p:spTree>
    <p:extLst>
      <p:ext uri="{BB962C8B-B14F-4D97-AF65-F5344CB8AC3E}">
        <p14:creationId xmlns:p14="http://schemas.microsoft.com/office/powerpoint/2010/main" val="4000370599"/>
      </p:ext>
    </p:extLst>
  </p:cSld>
  <p:clrMapOvr>
    <a:masterClrMapping/>
  </p:clrMapOvr>
  <p:transition spd="slow" advTm="16000">
    <p:random/>
    <p:sndAc>
      <p:stSnd>
        <p:snd r:embed="rId2" name="projctor.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id="{93A21730-F25C-772E-D3DB-FFDF693450F5}"/>
              </a:ext>
            </a:extLst>
          </p:cNvPr>
          <p:cNvSpPr txBox="1"/>
          <p:nvPr/>
        </p:nvSpPr>
        <p:spPr>
          <a:xfrm>
            <a:off x="654342" y="192947"/>
            <a:ext cx="11081856" cy="805343"/>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fontAlgn="base"/>
            <a:r>
              <a:rPr lang="en-US" sz="5400" b="1" u="sng" dirty="0">
                <a:ln w="6731" cap="flat" cmpd="sng" algn="ctr">
                  <a:solidFill>
                    <a:srgbClr val="FFFFFF"/>
                  </a:solidFill>
                  <a:prstDash val="solid"/>
                  <a:round/>
                </a:ln>
                <a:solidFill>
                  <a:srgbClr val="C00000"/>
                </a:solidFill>
                <a:effectLst>
                  <a:outerShdw dist="38100" dir="2700000" algn="bl">
                    <a:schemeClr val="accent5"/>
                  </a:outerShdw>
                </a:effectLst>
                <a:latin typeface="Bernard MT Condensed" panose="02050806060905020404" pitchFamily="18" charset="0"/>
                <a:ea typeface="Times New Roman" panose="02020603050405020304" pitchFamily="18" charset="0"/>
              </a:rPr>
              <a:t>From the</a:t>
            </a:r>
            <a:r>
              <a:rPr lang="en-US" sz="5400" b="1" i="1" u="sng" dirty="0">
                <a:ln w="6731" cap="flat" cmpd="sng" algn="ctr">
                  <a:solidFill>
                    <a:srgbClr val="FFFFFF"/>
                  </a:solidFill>
                  <a:prstDash val="solid"/>
                  <a:round/>
                </a:ln>
                <a:solidFill>
                  <a:srgbClr val="C00000"/>
                </a:solidFill>
                <a:effectLst>
                  <a:outerShdw dist="38100" dir="2700000" algn="bl">
                    <a:schemeClr val="accent5"/>
                  </a:outerShdw>
                </a:effectLst>
                <a:latin typeface="Bernard MT Condensed" panose="02050806060905020404" pitchFamily="18" charset="0"/>
                <a:ea typeface="Times New Roman" panose="02020603050405020304" pitchFamily="18" charset="0"/>
              </a:rPr>
              <a:t> Dictionary of Paul &amp; His Letters</a:t>
            </a:r>
            <a:r>
              <a:rPr lang="en-US" sz="5400" b="1" i="1" u="sng" dirty="0">
                <a:ln w="6731" cap="flat" cmpd="sng" algn="ctr">
                  <a:solidFill>
                    <a:srgbClr val="FFFFFF"/>
                  </a:solidFill>
                  <a:prstDash val="solid"/>
                  <a:round/>
                </a:ln>
                <a:solidFill>
                  <a:srgbClr val="C00000"/>
                </a:solidFill>
                <a:effectLst>
                  <a:outerShdw dist="38100" dir="2700000" algn="bl">
                    <a:schemeClr val="accent5"/>
                  </a:outerShdw>
                </a:effectLst>
                <a:latin typeface="Times New Roman" panose="02020603050405020304" pitchFamily="18" charset="0"/>
                <a:ea typeface="Times New Roman" panose="02020603050405020304" pitchFamily="18" charset="0"/>
              </a:rPr>
              <a:t>:</a:t>
            </a:r>
            <a:endParaRPr lang="en-US" sz="54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D1AE055E-FD0D-C846-8A1F-D4CBF870B055}"/>
              </a:ext>
            </a:extLst>
          </p:cNvPr>
          <p:cNvSpPr txBox="1"/>
          <p:nvPr/>
        </p:nvSpPr>
        <p:spPr>
          <a:xfrm>
            <a:off x="461394" y="1375794"/>
            <a:ext cx="11274804" cy="5078313"/>
          </a:xfrm>
          <a:prstGeom prst="rect">
            <a:avLst/>
          </a:prstGeom>
          <a:noFill/>
        </p:spPr>
        <p:txBody>
          <a:bodyPr wrap="square">
            <a:spAutoFit/>
          </a:bodyPr>
          <a:lstStyle/>
          <a:p>
            <a:pPr marL="0" marR="0" indent="228600" algn="just" fontAlgn="base">
              <a:spcBef>
                <a:spcPts val="0"/>
              </a:spcBef>
              <a:spcAft>
                <a:spcPts val="0"/>
              </a:spcAft>
            </a:pPr>
            <a:r>
              <a:rPr lang="en-US" sz="1800" b="1"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3.1. Ransom and Redemption</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2">
                  <a:extLst>
                    <a:ext uri="{A12FA001-AC4F-418D-AE19-62706E023703}">
                      <ahyp:hlinkClr xmlns:ahyp="http://schemas.microsoft.com/office/drawing/2018/hyperlinkcolor" val="tx"/>
                    </a:ext>
                  </a:extLst>
                </a:hlinkClick>
              </a:rPr>
              <a:t>First Timothy 2:5–6</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identifies Christ as the only mediator between God and human beings, declaring that he gave himself as a ransom for everyone. This statement may reflect the ransom saying in the Jesus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3">
                  <a:extLst>
                    <a:ext uri="{A12FA001-AC4F-418D-AE19-62706E023703}">
                      <ahyp:hlinkClr xmlns:ahyp="http://schemas.microsoft.com/office/drawing/2018/hyperlinkcolor" val="tx"/>
                    </a:ext>
                  </a:extLst>
                </a:hlinkClick>
              </a:rPr>
              <a:t>*</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3" tooltip="Other resources disabled during preview">
                  <a:extLst>
                    <a:ext uri="{A12FA001-AC4F-418D-AE19-62706E023703}">
                      <ahyp:hlinkClr xmlns:ahyp="http://schemas.microsoft.com/office/drawing/2018/hyperlinkcolor" val="tx"/>
                    </a:ext>
                  </a:extLst>
                </a:hlinkClick>
              </a:rPr>
              <a:t>tradition</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4">
                  <a:extLst>
                    <a:ext uri="{A12FA001-AC4F-418D-AE19-62706E023703}">
                      <ahyp:hlinkClr xmlns:ahyp="http://schemas.microsoft.com/office/drawing/2018/hyperlinkcolor" val="tx"/>
                    </a:ext>
                  </a:extLst>
                </a:hlinkClick>
              </a:rPr>
              <a:t>Mk 10:45</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although it uses </a:t>
            </a:r>
            <a:r>
              <a:rPr lang="en-US" sz="1800" i="1"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antilytron</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instead of </a:t>
            </a:r>
            <a:r>
              <a:rPr lang="en-US" sz="1800" i="1"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lytron</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to express ransom, emphasizing the sense of exchange. By implication, human beings were held in captivity but were liberated by Jesus’ offering of himself on their behalf or (more likely) in their place. The ransom is Jesus himself, and the captor is not identified; however,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5">
                  <a:extLst>
                    <a:ext uri="{A12FA001-AC4F-418D-AE19-62706E023703}">
                      <ahyp:hlinkClr xmlns:ahyp="http://schemas.microsoft.com/office/drawing/2018/hyperlinkcolor" val="tx"/>
                    </a:ext>
                  </a:extLst>
                </a:hlinkClick>
              </a:rPr>
              <a:t>2 Timothy 2:25–26</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states that nonbelievers are held captive by the devil.</a:t>
            </a:r>
            <a:endParaRPr lang="en-US" sz="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indent="228600" algn="just" fontAlgn="base">
              <a:spcBef>
                <a:spcPts val="0"/>
              </a:spcBef>
              <a:spcAft>
                <a:spcPts val="0"/>
              </a:spcAft>
            </a:pP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Redemption (</a:t>
            </a:r>
            <a:r>
              <a:rPr lang="en-US" sz="1800" i="1"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apolytr</a:t>
            </a:r>
            <a:r>
              <a:rPr lang="en-US" sz="1800" i="1" dirty="0" err="1">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Cambria" panose="02040503050406030204" pitchFamily="18" charset="0"/>
              </a:rPr>
              <a:t>ō</a:t>
            </a:r>
            <a:r>
              <a:rPr lang="en-US" sz="1800" i="1"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sis</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can refer to the eschatological “day of redemption”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6">
                  <a:extLst>
                    <a:ext uri="{A12FA001-AC4F-418D-AE19-62706E023703}">
                      <ahyp:hlinkClr xmlns:ahyp="http://schemas.microsoft.com/office/drawing/2018/hyperlinkcolor" val="tx"/>
                    </a:ext>
                  </a:extLst>
                </a:hlinkClick>
              </a:rPr>
              <a:t>Eph 4:30</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when believers’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3">
                  <a:extLst>
                    <a:ext uri="{A12FA001-AC4F-418D-AE19-62706E023703}">
                      <ahyp:hlinkClr xmlns:ahyp="http://schemas.microsoft.com/office/drawing/2018/hyperlinkcolor" val="tx"/>
                    </a:ext>
                  </a:extLst>
                </a:hlinkClick>
              </a:rPr>
              <a:t>*</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3" tooltip="Other resources disabled during preview">
                  <a:extLst>
                    <a:ext uri="{A12FA001-AC4F-418D-AE19-62706E023703}">
                      <ahyp:hlinkClr xmlns:ahyp="http://schemas.microsoft.com/office/drawing/2018/hyperlinkcolor" val="tx"/>
                    </a:ext>
                  </a:extLst>
                </a:hlinkClick>
              </a:rPr>
              <a:t>bodies</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will be set free from decay in the general resurrection and believers will receive their inheritance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7">
                  <a:extLst>
                    <a:ext uri="{A12FA001-AC4F-418D-AE19-62706E023703}">
                      <ahyp:hlinkClr xmlns:ahyp="http://schemas.microsoft.com/office/drawing/2018/hyperlinkcolor" val="tx"/>
                    </a:ext>
                  </a:extLst>
                </a:hlinkClick>
              </a:rPr>
              <a:t>Rom 8:23</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8">
                  <a:extLst>
                    <a:ext uri="{A12FA001-AC4F-418D-AE19-62706E023703}">
                      <ahyp:hlinkClr xmlns:ahyp="http://schemas.microsoft.com/office/drawing/2018/hyperlinkcolor" val="tx"/>
                    </a:ext>
                  </a:extLst>
                </a:hlinkClick>
              </a:rPr>
              <a:t>1 Cor 15:50–57</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9">
                  <a:extLst>
                    <a:ext uri="{A12FA001-AC4F-418D-AE19-62706E023703}">
                      <ahyp:hlinkClr xmlns:ahyp="http://schemas.microsoft.com/office/drawing/2018/hyperlinkcolor" val="tx"/>
                    </a:ext>
                  </a:extLst>
                </a:hlinkClick>
              </a:rPr>
              <a:t>Eph 1:14</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Believers’ present experience of the Holy Spirit is the pledge of, or down payment on, that future inheritance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9">
                  <a:extLst>
                    <a:ext uri="{A12FA001-AC4F-418D-AE19-62706E023703}">
                      <ahyp:hlinkClr xmlns:ahyp="http://schemas.microsoft.com/office/drawing/2018/hyperlinkcolor" val="tx"/>
                    </a:ext>
                  </a:extLst>
                </a:hlinkClick>
              </a:rPr>
              <a:t>Eph 1:14</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a:t>
            </a:r>
            <a:endParaRPr lang="en-US" sz="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indent="228600" algn="just" fontAlgn="base">
              <a:spcBef>
                <a:spcPts val="0"/>
              </a:spcBef>
              <a:spcAft>
                <a:spcPts val="0"/>
              </a:spcAft>
            </a:pP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However, redemption is also a metaphor for Christ’s completed work, which involves the justification of believers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0">
                  <a:extLst>
                    <a:ext uri="{A12FA001-AC4F-418D-AE19-62706E023703}">
                      <ahyp:hlinkClr xmlns:ahyp="http://schemas.microsoft.com/office/drawing/2018/hyperlinkcolor" val="tx"/>
                    </a:ext>
                  </a:extLst>
                </a:hlinkClick>
              </a:rPr>
              <a:t>Rom 3:24</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and the forgiveness of their sins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1">
                  <a:extLst>
                    <a:ext uri="{A12FA001-AC4F-418D-AE19-62706E023703}">
                      <ahyp:hlinkClr xmlns:ahyp="http://schemas.microsoft.com/office/drawing/2018/hyperlinkcolor" val="tx"/>
                    </a:ext>
                  </a:extLst>
                </a:hlinkClick>
              </a:rPr>
              <a:t>Col 1:14</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This redemption is accomplished by Christ’s death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2">
                  <a:extLst>
                    <a:ext uri="{A12FA001-AC4F-418D-AE19-62706E023703}">
                      <ahyp:hlinkClr xmlns:ahyp="http://schemas.microsoft.com/office/drawing/2018/hyperlinkcolor" val="tx"/>
                    </a:ext>
                  </a:extLst>
                </a:hlinkClick>
              </a:rPr>
              <a:t>Eph 1:7</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and is embodied in Christ himself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3">
                  <a:extLst>
                    <a:ext uri="{A12FA001-AC4F-418D-AE19-62706E023703}">
                      <ahyp:hlinkClr xmlns:ahyp="http://schemas.microsoft.com/office/drawing/2018/hyperlinkcolor" val="tx"/>
                    </a:ext>
                  </a:extLst>
                </a:hlinkClick>
              </a:rPr>
              <a:t>Col 1:28</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Gentiles are redeemed from their slavery to idols, while Jews are redeemed from their slavery under the law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4">
                  <a:extLst>
                    <a:ext uri="{A12FA001-AC4F-418D-AE19-62706E023703}">
                      <ahyp:hlinkClr xmlns:ahyp="http://schemas.microsoft.com/office/drawing/2018/hyperlinkcolor" val="tx"/>
                    </a:ext>
                  </a:extLst>
                </a:hlinkClick>
              </a:rPr>
              <a:t>Gal 4:8–9</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5">
                  <a:extLst>
                    <a:ext uri="{A12FA001-AC4F-418D-AE19-62706E023703}">
                      <ahyp:hlinkClr xmlns:ahyp="http://schemas.microsoft.com/office/drawing/2018/hyperlinkcolor" val="tx"/>
                    </a:ext>
                  </a:extLst>
                </a:hlinkClick>
              </a:rPr>
              <a:t>5:1–5</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using </a:t>
            </a:r>
            <a:r>
              <a:rPr lang="en-US" sz="1800" i="1"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exagoraz</a:t>
            </a:r>
            <a:r>
              <a:rPr lang="en-US" sz="1800" i="1" dirty="0" err="1">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Cambria" panose="02040503050406030204" pitchFamily="18" charset="0"/>
              </a:rPr>
              <a:t>ō</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Jesus’ faithful obedience unto death broke the cycle of law-sin-death for Jews and opened covenant membership to Gentiles. Believers are no longer slaves, because they have been bought (</a:t>
            </a:r>
            <a:r>
              <a:rPr lang="en-US" sz="1800" i="1"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agoraz</a:t>
            </a:r>
            <a:r>
              <a:rPr lang="en-US" sz="1800" i="1" dirty="0" err="1">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Cambria" panose="02040503050406030204" pitchFamily="18" charset="0"/>
              </a:rPr>
              <a:t>ō</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with the price of Jesus’ death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6">
                  <a:extLst>
                    <a:ext uri="{A12FA001-AC4F-418D-AE19-62706E023703}">
                      <ahyp:hlinkClr xmlns:ahyp="http://schemas.microsoft.com/office/drawing/2018/hyperlinkcolor" val="tx"/>
                    </a:ext>
                  </a:extLst>
                </a:hlinkClick>
              </a:rPr>
              <a:t>1 Cor 6:20</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7">
                  <a:extLst>
                    <a:ext uri="{A12FA001-AC4F-418D-AE19-62706E023703}">
                      <ahyp:hlinkClr xmlns:ahyp="http://schemas.microsoft.com/office/drawing/2018/hyperlinkcolor" val="tx"/>
                    </a:ext>
                  </a:extLst>
                </a:hlinkClick>
              </a:rPr>
              <a:t>7:23</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The Holy Spirit, who indwells them, is the stamp of Christ’s ownership (</a:t>
            </a:r>
            <a:r>
              <a:rPr lang="en-US" sz="1800"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hlinkClick r:id="rId18">
                  <a:extLst>
                    <a:ext uri="{A12FA001-AC4F-418D-AE19-62706E023703}">
                      <ahyp:hlinkClr xmlns:ahyp="http://schemas.microsoft.com/office/drawing/2018/hyperlinkcolor" val="tx"/>
                    </a:ext>
                  </a:extLst>
                </a:hlinkClick>
              </a:rPr>
              <a:t>Eph 1:13</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rPr>
              <a:t>). Because they now belong to Christ, they must not become slaves to immorality or to other people.</a:t>
            </a:r>
            <a:endParaRPr lang="en-US" sz="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45569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09956" name="Picture 4" descr="C:\Documents and Settings\Owner\My Documents\Educational Illustrations\iloveu.gif">
            <a:extLst>
              <a:ext uri="{FF2B5EF4-FFF2-40B4-BE49-F238E27FC236}">
                <a16:creationId xmlns:a16="http://schemas.microsoft.com/office/drawing/2014/main" id="{90DC8EB8-A5B1-2823-7218-2D17F60419C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514600"/>
            <a:ext cx="2590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09956"/>
                                        </p:tgtEl>
                                        <p:attrNameLst>
                                          <p:attrName>style.visibility</p:attrName>
                                        </p:attrNameLst>
                                      </p:cBhvr>
                                      <p:to>
                                        <p:strVal val="visible"/>
                                      </p:to>
                                    </p:set>
                                    <p:anim calcmode="lin" valueType="num">
                                      <p:cBhvr>
                                        <p:cTn id="7" dur="500" fill="hold"/>
                                        <p:tgtEl>
                                          <p:spTgt spid="509956"/>
                                        </p:tgtEl>
                                        <p:attrNameLst>
                                          <p:attrName>ppt_w</p:attrName>
                                        </p:attrNameLst>
                                      </p:cBhvr>
                                      <p:tavLst>
                                        <p:tav tm="0">
                                          <p:val>
                                            <p:fltVal val="0"/>
                                          </p:val>
                                        </p:tav>
                                        <p:tav tm="100000">
                                          <p:val>
                                            <p:strVal val="#ppt_w"/>
                                          </p:val>
                                        </p:tav>
                                      </p:tavLst>
                                    </p:anim>
                                    <p:anim calcmode="lin" valueType="num">
                                      <p:cBhvr>
                                        <p:cTn id="8" dur="500" fill="hold"/>
                                        <p:tgtEl>
                                          <p:spTgt spid="509956"/>
                                        </p:tgtEl>
                                        <p:attrNameLst>
                                          <p:attrName>ppt_h</p:attrName>
                                        </p:attrNameLst>
                                      </p:cBhvr>
                                      <p:tavLst>
                                        <p:tav tm="0">
                                          <p:val>
                                            <p:fltVal val="0"/>
                                          </p:val>
                                        </p:tav>
                                        <p:tav tm="100000">
                                          <p:val>
                                            <p:strVal val="#ppt_h"/>
                                          </p:val>
                                        </p:tav>
                                      </p:tavLst>
                                    </p:anim>
                                    <p:anim calcmode="lin" valueType="num">
                                      <p:cBhvr>
                                        <p:cTn id="9" dur="500" fill="hold"/>
                                        <p:tgtEl>
                                          <p:spTgt spid="509956"/>
                                        </p:tgtEl>
                                        <p:attrNameLst>
                                          <p:attrName>ppt_x</p:attrName>
                                        </p:attrNameLst>
                                      </p:cBhvr>
                                      <p:tavLst>
                                        <p:tav tm="0">
                                          <p:val>
                                            <p:fltVal val="0.5"/>
                                          </p:val>
                                        </p:tav>
                                        <p:tav tm="100000">
                                          <p:val>
                                            <p:strVal val="#ppt_x"/>
                                          </p:val>
                                        </p:tav>
                                      </p:tavLst>
                                    </p:anim>
                                    <p:anim calcmode="lin" valueType="num">
                                      <p:cBhvr>
                                        <p:cTn id="10" dur="500" fill="hold"/>
                                        <p:tgtEl>
                                          <p:spTgt spid="50995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07907" name="Rectangle 3">
            <a:extLst>
              <a:ext uri="{FF2B5EF4-FFF2-40B4-BE49-F238E27FC236}">
                <a16:creationId xmlns:a16="http://schemas.microsoft.com/office/drawing/2014/main" id="{24D719D6-BABE-0A7C-8F18-0BFE5FDF1C12}"/>
              </a:ext>
            </a:extLst>
          </p:cNvPr>
          <p:cNvSpPr>
            <a:spLocks noGrp="1" noChangeArrowheads="1"/>
          </p:cNvSpPr>
          <p:nvPr>
            <p:ph type="subTitle" idx="1"/>
          </p:nvPr>
        </p:nvSpPr>
        <p:spPr>
          <a:xfrm>
            <a:off x="2667000" y="5791200"/>
            <a:ext cx="8001000" cy="1066800"/>
          </a:xfrm>
        </p:spPr>
        <p:txBody>
          <a:bodyPr/>
          <a:lstStyle/>
          <a:p>
            <a:pPr eaLnBrk="1" hangingPunct="1">
              <a:defRPr/>
            </a:pPr>
            <a:r>
              <a:rPr lang="en-US" b="1">
                <a:solidFill>
                  <a:srgbClr val="FF0066"/>
                </a:solidFill>
                <a:effectLst>
                  <a:outerShdw blurRad="38100" dist="38100" dir="2700000" algn="tl">
                    <a:srgbClr val="000000"/>
                  </a:outerShdw>
                </a:effectLst>
                <a:ea typeface="+mn-ea"/>
              </a:rPr>
              <a:t>Right Value Of Self &amp; Species Should  Match Worth Creator Assigns Creation</a:t>
            </a:r>
            <a:r>
              <a:rPr lang="en-US">
                <a:ea typeface="+mn-ea"/>
              </a:rPr>
              <a:t> </a:t>
            </a:r>
          </a:p>
        </p:txBody>
      </p:sp>
    </p:spTree>
  </p:cSld>
  <p:clrMapOvr>
    <a:masterClrMapping/>
  </p:clrMapOvr>
  <p:transition spd="slow" advTm="16000">
    <p:comb/>
    <p:sndAc>
      <p:stSnd>
        <p:snd r:embed="rId3" name="projctor.wav"/>
      </p:stSnd>
    </p:sndAc>
  </p:transition>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790402" name="Rectangle 2" descr="Oak">
            <a:extLst>
              <a:ext uri="{FF2B5EF4-FFF2-40B4-BE49-F238E27FC236}">
                <a16:creationId xmlns:a16="http://schemas.microsoft.com/office/drawing/2014/main" id="{00F09B1F-C842-EE82-993A-1EEF6DC23D2B}"/>
              </a:ext>
            </a:extLst>
          </p:cNvPr>
          <p:cNvSpPr>
            <a:spLocks noGrp="1" noChangeArrowheads="1"/>
          </p:cNvSpPr>
          <p:nvPr>
            <p:ph type="ctrTitle"/>
          </p:nvPr>
        </p:nvSpPr>
        <p:spPr>
          <a:xfrm>
            <a:off x="2095500" y="381000"/>
            <a:ext cx="7886700" cy="1143000"/>
          </a:xfrm>
          <a:blipFill dpi="0" rotWithShape="0">
            <a:blip r:embed="rId5" cstate="print"/>
            <a:srcRect/>
            <a:tile tx="0" ty="0" sx="100000" sy="100000" flip="none" algn="tl"/>
          </a:blipFill>
        </p:spPr>
        <p:txBody>
          <a:bodyPr/>
          <a:lstStyle/>
          <a:p>
            <a:pPr eaLnBrk="1" hangingPunct="1">
              <a:defRPr/>
            </a:pPr>
            <a:r>
              <a:rPr lang="en-US" sz="4000">
                <a:solidFill>
                  <a:srgbClr val="FF0066"/>
                </a:solidFill>
                <a:effectLst>
                  <a:outerShdw blurRad="38100" dist="38100" dir="2700000" algn="tl">
                    <a:srgbClr val="000000"/>
                  </a:outerShdw>
                </a:effectLst>
                <a:ea typeface="+mj-ea"/>
              </a:rPr>
              <a:t>MANKIND ACTED AS AN ENEMY</a:t>
            </a:r>
          </a:p>
        </p:txBody>
      </p:sp>
      <p:sp>
        <p:nvSpPr>
          <p:cNvPr id="2790403" name="Rectangle 3" descr="Papyrus">
            <a:extLst>
              <a:ext uri="{FF2B5EF4-FFF2-40B4-BE49-F238E27FC236}">
                <a16:creationId xmlns:a16="http://schemas.microsoft.com/office/drawing/2014/main" id="{7E59A9F5-0EB5-3272-9443-C10B34977CA3}"/>
              </a:ext>
            </a:extLst>
          </p:cNvPr>
          <p:cNvSpPr>
            <a:spLocks noGrp="1" noChangeArrowheads="1"/>
          </p:cNvSpPr>
          <p:nvPr>
            <p:ph type="subTitle" idx="1"/>
          </p:nvPr>
        </p:nvSpPr>
        <p:spPr>
          <a:xfrm>
            <a:off x="2133600" y="1828800"/>
            <a:ext cx="7848600" cy="4495800"/>
          </a:xfrm>
          <a:blipFill dpi="0" rotWithShape="0">
            <a:blip r:embed="rId6" cstate="print"/>
            <a:srcRect/>
            <a:tile tx="0" ty="0" sx="100000" sy="100000" flip="none" algn="tl"/>
          </a:blipFill>
        </p:spPr>
        <p:txBody>
          <a:bodyPr/>
          <a:lstStyle/>
          <a:p>
            <a:pPr eaLnBrk="1" hangingPunct="1">
              <a:defRPr/>
            </a:pPr>
            <a:r>
              <a:rPr lang="en-US" sz="2800" b="1" u="sng">
                <a:solidFill>
                  <a:srgbClr val="000000"/>
                </a:solidFill>
                <a:effectLst>
                  <a:outerShdw blurRad="38100" dist="38100" dir="2700000" algn="tl">
                    <a:srgbClr val="FFFFFF"/>
                  </a:outerShdw>
                </a:effectLst>
                <a:ea typeface="+mn-ea"/>
              </a:rPr>
              <a:t>Romans Chapter Five,  Verses  7 thru 10</a:t>
            </a:r>
          </a:p>
          <a:p>
            <a:pPr eaLnBrk="1" hangingPunct="1">
              <a:defRPr/>
            </a:pPr>
            <a:endParaRPr lang="en-US" sz="1400" b="1" u="sng">
              <a:solidFill>
                <a:srgbClr val="000000"/>
              </a:solidFill>
              <a:effectLst>
                <a:outerShdw blurRad="38100" dist="38100" dir="2700000" algn="tl">
                  <a:srgbClr val="FFFFFF"/>
                </a:outerShdw>
              </a:effectLst>
              <a:ea typeface="+mn-ea"/>
            </a:endParaRPr>
          </a:p>
          <a:p>
            <a:pPr eaLnBrk="1" hangingPunct="1">
              <a:defRPr/>
            </a:pPr>
            <a:r>
              <a:rPr lang="en-US" sz="2000" b="1" i="1">
                <a:solidFill>
                  <a:srgbClr val="000000"/>
                </a:solidFill>
                <a:effectLst>
                  <a:outerShdw blurRad="38100" dist="38100" dir="2700000" algn="tl">
                    <a:srgbClr val="FFFFFF"/>
                  </a:outerShdw>
                </a:effectLst>
                <a:ea typeface="+mn-ea"/>
              </a:rPr>
              <a:t>“For scarcely for a righteous man will one die:  yet peradventure for a good man some would even dare to die.</a:t>
            </a:r>
          </a:p>
          <a:p>
            <a:pPr eaLnBrk="1" hangingPunct="1">
              <a:defRPr/>
            </a:pPr>
            <a:r>
              <a:rPr lang="en-US" sz="2000" b="1" i="1">
                <a:solidFill>
                  <a:srgbClr val="000000"/>
                </a:solidFill>
                <a:effectLst>
                  <a:outerShdw blurRad="38100" dist="38100" dir="2700000" algn="tl">
                    <a:srgbClr val="FFFFFF"/>
                  </a:outerShdw>
                </a:effectLst>
                <a:ea typeface="+mn-ea"/>
              </a:rPr>
              <a:t> …But God commendeth his love toward us,  in that,     while we were yet sinners,  Christ died for us. (8)</a:t>
            </a:r>
          </a:p>
          <a:p>
            <a:pPr eaLnBrk="1" hangingPunct="1">
              <a:defRPr/>
            </a:pPr>
            <a:r>
              <a:rPr lang="en-US" sz="2000" b="1" i="1">
                <a:solidFill>
                  <a:srgbClr val="000000"/>
                </a:solidFill>
                <a:effectLst>
                  <a:outerShdw blurRad="38100" dist="38100" dir="2700000" algn="tl">
                    <a:srgbClr val="FFFFFF"/>
                  </a:outerShdw>
                </a:effectLst>
                <a:ea typeface="+mn-ea"/>
              </a:rPr>
              <a:t>…Much more then,  being now justified by his blood,        we shall be saved from wrath through him. (9)</a:t>
            </a:r>
          </a:p>
          <a:p>
            <a:pPr eaLnBrk="1" hangingPunct="1">
              <a:defRPr/>
            </a:pPr>
            <a:r>
              <a:rPr lang="en-US" sz="2400" b="1" i="1">
                <a:solidFill>
                  <a:srgbClr val="FF0066"/>
                </a:solidFill>
                <a:effectLst>
                  <a:outerShdw blurRad="38100" dist="38100" dir="2700000" algn="tl">
                    <a:srgbClr val="000000"/>
                  </a:outerShdw>
                </a:effectLst>
                <a:ea typeface="+mn-ea"/>
              </a:rPr>
              <a:t>For if,  when we were enemies,  we were reconciled to God by the death of his Son,      much more,  being reconciled,                              we shall be saved by his life.”</a:t>
            </a:r>
          </a:p>
          <a:p>
            <a:pPr eaLnBrk="1" hangingPunct="1">
              <a:defRPr/>
            </a:pPr>
            <a:r>
              <a:rPr lang="en-US" sz="2800" b="1" u="sng">
                <a:solidFill>
                  <a:srgbClr val="000000"/>
                </a:solidFill>
                <a:effectLst>
                  <a:outerShdw blurRad="38100" dist="38100" dir="2700000" algn="tl">
                    <a:srgbClr val="FFFFFF"/>
                  </a:outerShdw>
                </a:effectLst>
                <a:ea typeface="+mn-ea"/>
              </a:rPr>
              <a:t>   </a:t>
            </a:r>
          </a:p>
          <a:p>
            <a:pPr eaLnBrk="1" hangingPunct="1">
              <a:defRPr/>
            </a:pPr>
            <a:r>
              <a:rPr lang="en-US" sz="2800" b="1" u="sng">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2790402"/>
                                        </p:tgtEl>
                                        <p:attrNameLst>
                                          <p:attrName>style.visibility</p:attrName>
                                        </p:attrNameLst>
                                      </p:cBhvr>
                                      <p:to>
                                        <p:strVal val="visible"/>
                                      </p:to>
                                    </p:set>
                                    <p:anim calcmode="lin" valueType="num">
                                      <p:cBhvr>
                                        <p:cTn id="7" dur="500" fill="hold"/>
                                        <p:tgtEl>
                                          <p:spTgt spid="2790402"/>
                                        </p:tgtEl>
                                        <p:attrNameLst>
                                          <p:attrName>ppt_w</p:attrName>
                                        </p:attrNameLst>
                                      </p:cBhvr>
                                      <p:tavLst>
                                        <p:tav tm="0">
                                          <p:val>
                                            <p:strVal val="(6*min(max(#ppt_w*#ppt_h,.3),1)-7.4)/-.7*#ppt_w"/>
                                          </p:val>
                                        </p:tav>
                                        <p:tav tm="100000">
                                          <p:val>
                                            <p:strVal val="#ppt_w"/>
                                          </p:val>
                                        </p:tav>
                                      </p:tavLst>
                                    </p:anim>
                                    <p:anim calcmode="lin" valueType="num">
                                      <p:cBhvr>
                                        <p:cTn id="8" dur="500" fill="hold"/>
                                        <p:tgtEl>
                                          <p:spTgt spid="2790402"/>
                                        </p:tgtEl>
                                        <p:attrNameLst>
                                          <p:attrName>ppt_h</p:attrName>
                                        </p:attrNameLst>
                                      </p:cBhvr>
                                      <p:tavLst>
                                        <p:tav tm="0">
                                          <p:val>
                                            <p:strVal val="(6*min(max(#ppt_w*#ppt_h,.3),1)-7.4)/-.7*#ppt_h"/>
                                          </p:val>
                                        </p:tav>
                                        <p:tav tm="100000">
                                          <p:val>
                                            <p:strVal val="#ppt_h"/>
                                          </p:val>
                                        </p:tav>
                                      </p:tavLst>
                                    </p:anim>
                                    <p:anim calcmode="lin" valueType="num">
                                      <p:cBhvr>
                                        <p:cTn id="9" dur="500" fill="hold"/>
                                        <p:tgtEl>
                                          <p:spTgt spid="2790402"/>
                                        </p:tgtEl>
                                        <p:attrNameLst>
                                          <p:attrName>ppt_x</p:attrName>
                                        </p:attrNameLst>
                                      </p:cBhvr>
                                      <p:tavLst>
                                        <p:tav tm="0">
                                          <p:val>
                                            <p:fltVal val="0.5"/>
                                          </p:val>
                                        </p:tav>
                                        <p:tav tm="100000">
                                          <p:val>
                                            <p:strVal val="#ppt_x"/>
                                          </p:val>
                                        </p:tav>
                                      </p:tavLst>
                                    </p:anim>
                                    <p:anim calcmode="lin" valueType="num">
                                      <p:cBhvr>
                                        <p:cTn id="10" dur="500" fill="hold"/>
                                        <p:tgtEl>
                                          <p:spTgt spid="27904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0402"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1807AA-00DE-FDC8-6A73-0ABF9C611270}"/>
              </a:ext>
            </a:extLst>
          </p:cNvPr>
          <p:cNvSpPr>
            <a:spLocks noGrp="1"/>
          </p:cNvSpPr>
          <p:nvPr>
            <p:ph type="dt" sz="quarter" idx="10"/>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sp>
        <p:nvSpPr>
          <p:cNvPr id="5" name="Footer Placeholder 4">
            <a:extLst>
              <a:ext uri="{FF2B5EF4-FFF2-40B4-BE49-F238E27FC236}">
                <a16:creationId xmlns:a16="http://schemas.microsoft.com/office/drawing/2014/main" id="{19849B52-BCF1-158B-2FB0-A6745610BD54}"/>
              </a:ext>
            </a:extLst>
          </p:cNvPr>
          <p:cNvSpPr>
            <a:spLocks noGrp="1"/>
          </p:cNvSpPr>
          <p:nvPr>
            <p:ph type="ftr" sz="quarter" idx="11"/>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sp>
        <p:nvSpPr>
          <p:cNvPr id="3881986" name="Rectangle 2">
            <a:extLst>
              <a:ext uri="{FF2B5EF4-FFF2-40B4-BE49-F238E27FC236}">
                <a16:creationId xmlns:a16="http://schemas.microsoft.com/office/drawing/2014/main" id="{1FBE5CE4-EAC8-D820-66DD-9EAC9485D808}"/>
              </a:ext>
            </a:extLst>
          </p:cNvPr>
          <p:cNvSpPr>
            <a:spLocks noGrp="1" noChangeArrowheads="1"/>
          </p:cNvSpPr>
          <p:nvPr>
            <p:ph type="title"/>
          </p:nvPr>
        </p:nvSpPr>
        <p:spPr>
          <a:xfrm>
            <a:off x="1524000" y="0"/>
            <a:ext cx="9144000" cy="914400"/>
          </a:xfrm>
        </p:spPr>
        <p:txBody>
          <a:bodyPr/>
          <a:lstStyle/>
          <a:p>
            <a:pPr eaLnBrk="1" hangingPunct="1">
              <a:defRPr/>
            </a:pPr>
            <a:r>
              <a:rPr lang="en-US" sz="7200" b="1">
                <a:solidFill>
                  <a:srgbClr val="CC0066"/>
                </a:solidFill>
                <a:effectLst>
                  <a:outerShdw blurRad="38100" dist="38100" dir="2700000" algn="tl">
                    <a:srgbClr val="000000"/>
                  </a:outerShdw>
                </a:effectLst>
                <a:ea typeface="+mj-ea"/>
              </a:rPr>
              <a:t>Our Violent Grace</a:t>
            </a:r>
          </a:p>
        </p:txBody>
      </p:sp>
      <p:sp>
        <p:nvSpPr>
          <p:cNvPr id="3881987" name="Rectangle 3" descr="Walnut">
            <a:extLst>
              <a:ext uri="{FF2B5EF4-FFF2-40B4-BE49-F238E27FC236}">
                <a16:creationId xmlns:a16="http://schemas.microsoft.com/office/drawing/2014/main" id="{1F1ACCA8-DB28-5DA1-81C9-ACDE427F67E4}"/>
              </a:ext>
            </a:extLst>
          </p:cNvPr>
          <p:cNvSpPr>
            <a:spLocks noGrp="1" noChangeArrowheads="1"/>
          </p:cNvSpPr>
          <p:nvPr>
            <p:ph type="body" idx="1"/>
          </p:nvPr>
        </p:nvSpPr>
        <p:spPr>
          <a:xfrm>
            <a:off x="1524000" y="952500"/>
            <a:ext cx="9144000" cy="5905500"/>
          </a:xfrm>
          <a:blipFill dpi="0" rotWithShape="0">
            <a:blip r:embed="rId5" cstate="print"/>
            <a:srcRect/>
            <a:tile tx="0" ty="0" sx="100000" sy="100000" flip="none" algn="tl"/>
          </a:blipFill>
        </p:spPr>
        <p:txBody>
          <a:bodyPr/>
          <a:lstStyle/>
          <a:p>
            <a:pPr eaLnBrk="1" hangingPunct="1">
              <a:defRPr/>
            </a:pPr>
            <a:endParaRPr lang="en-US" sz="2000" b="1">
              <a:solidFill>
                <a:srgbClr val="FF0066"/>
              </a:solidFill>
              <a:effectLst>
                <a:outerShdw blurRad="38100" dist="38100" dir="2700000" algn="tl">
                  <a:srgbClr val="000000"/>
                </a:outerShdw>
              </a:effectLst>
              <a:ea typeface="+mn-ea"/>
            </a:endParaRPr>
          </a:p>
          <a:p>
            <a:pPr eaLnBrk="1" hangingPunct="1">
              <a:buClr>
                <a:srgbClr val="CC0066"/>
              </a:buClr>
              <a:defRPr/>
            </a:pPr>
            <a:r>
              <a:rPr lang="en-US" sz="6600" b="1">
                <a:solidFill>
                  <a:srgbClr val="FF0066"/>
                </a:solidFill>
                <a:effectLst>
                  <a:outerShdw blurRad="38100" dist="38100" dir="2700000" algn="tl">
                    <a:srgbClr val="000000"/>
                  </a:outerShdw>
                </a:effectLst>
                <a:ea typeface="+mn-ea"/>
              </a:rPr>
              <a:t> Christ’s  Rejection</a:t>
            </a:r>
          </a:p>
          <a:p>
            <a:pPr eaLnBrk="1" hangingPunct="1">
              <a:buClr>
                <a:srgbClr val="CC0066"/>
              </a:buClr>
              <a:defRPr/>
            </a:pPr>
            <a:r>
              <a:rPr lang="en-US" sz="6600" b="1">
                <a:solidFill>
                  <a:srgbClr val="FF0066"/>
                </a:solidFill>
                <a:effectLst>
                  <a:outerShdw blurRad="38100" dist="38100" dir="2700000" algn="tl">
                    <a:srgbClr val="000000"/>
                  </a:outerShdw>
                </a:effectLst>
                <a:ea typeface="+mn-ea"/>
              </a:rPr>
              <a:t> Jesus’  Humiliation</a:t>
            </a:r>
          </a:p>
          <a:p>
            <a:pPr eaLnBrk="1" hangingPunct="1">
              <a:buClr>
                <a:srgbClr val="CC0066"/>
              </a:buClr>
              <a:defRPr/>
            </a:pPr>
            <a:r>
              <a:rPr lang="en-US" sz="6600" b="1">
                <a:solidFill>
                  <a:srgbClr val="FF0066"/>
                </a:solidFill>
                <a:effectLst>
                  <a:outerShdw blurRad="38100" dist="38100" dir="2700000" algn="tl">
                    <a:srgbClr val="000000"/>
                  </a:outerShdw>
                </a:effectLst>
                <a:ea typeface="+mn-ea"/>
              </a:rPr>
              <a:t> Son’s  Desertion</a:t>
            </a:r>
          </a:p>
          <a:p>
            <a:pPr eaLnBrk="1" hangingPunct="1">
              <a:buClr>
                <a:srgbClr val="CC0066"/>
              </a:buClr>
              <a:defRPr/>
            </a:pPr>
            <a:r>
              <a:rPr lang="en-US" sz="6600" b="1">
                <a:solidFill>
                  <a:srgbClr val="FF0066"/>
                </a:solidFill>
                <a:effectLst>
                  <a:outerShdw blurRad="38100" dist="38100" dir="2700000" algn="tl">
                    <a:srgbClr val="000000"/>
                  </a:outerShdw>
                </a:effectLst>
                <a:ea typeface="+mn-ea"/>
              </a:rPr>
              <a:t> His Ultimate Death</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3881987">
                                            <p:txEl>
                                              <p:pRg st="1" end="1"/>
                                            </p:txEl>
                                          </p:spTgt>
                                        </p:tgtEl>
                                        <p:attrNameLst>
                                          <p:attrName>style.visibility</p:attrName>
                                        </p:attrNameLst>
                                      </p:cBhvr>
                                      <p:to>
                                        <p:strVal val="visible"/>
                                      </p:to>
                                    </p:set>
                                    <p:anim calcmode="lin" valueType="num">
                                      <p:cBhvr additive="base">
                                        <p:cTn id="7" dur="5000" fill="hold"/>
                                        <p:tgtEl>
                                          <p:spTgt spid="3881987">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88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3881987">
                                            <p:txEl>
                                              <p:pRg st="2" end="2"/>
                                            </p:txEl>
                                          </p:spTgt>
                                        </p:tgtEl>
                                        <p:attrNameLst>
                                          <p:attrName>style.visibility</p:attrName>
                                        </p:attrNameLst>
                                      </p:cBhvr>
                                      <p:to>
                                        <p:strVal val="visible"/>
                                      </p:to>
                                    </p:set>
                                    <p:anim calcmode="lin" valueType="num">
                                      <p:cBhvr additive="base">
                                        <p:cTn id="13" dur="5000" fill="hold"/>
                                        <p:tgtEl>
                                          <p:spTgt spid="3881987">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88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3881987">
                                            <p:txEl>
                                              <p:pRg st="3" end="3"/>
                                            </p:txEl>
                                          </p:spTgt>
                                        </p:tgtEl>
                                        <p:attrNameLst>
                                          <p:attrName>style.visibility</p:attrName>
                                        </p:attrNameLst>
                                      </p:cBhvr>
                                      <p:to>
                                        <p:strVal val="visible"/>
                                      </p:to>
                                    </p:set>
                                    <p:anim calcmode="lin" valueType="num">
                                      <p:cBhvr additive="base">
                                        <p:cTn id="19" dur="5000" fill="hold"/>
                                        <p:tgtEl>
                                          <p:spTgt spid="3881987">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88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nodeType="clickEffect">
                                  <p:stCondLst>
                                    <p:cond delay="0"/>
                                  </p:stCondLst>
                                  <p:childTnLst>
                                    <p:set>
                                      <p:cBhvr>
                                        <p:cTn id="24" dur="1" fill="hold">
                                          <p:stCondLst>
                                            <p:cond delay="0"/>
                                          </p:stCondLst>
                                        </p:cTn>
                                        <p:tgtEl>
                                          <p:spTgt spid="3881987">
                                            <p:txEl>
                                              <p:pRg st="4" end="4"/>
                                            </p:txEl>
                                          </p:spTgt>
                                        </p:tgtEl>
                                        <p:attrNameLst>
                                          <p:attrName>style.visibility</p:attrName>
                                        </p:attrNameLst>
                                      </p:cBhvr>
                                      <p:to>
                                        <p:strVal val="visible"/>
                                      </p:to>
                                    </p:set>
                                    <p:anim calcmode="lin" valueType="num">
                                      <p:cBhvr additive="base">
                                        <p:cTn id="25" dur="5000" fill="hold"/>
                                        <p:tgtEl>
                                          <p:spTgt spid="3881987">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88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98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352194" name="Rectangle 2">
            <a:extLst>
              <a:ext uri="{FF2B5EF4-FFF2-40B4-BE49-F238E27FC236}">
                <a16:creationId xmlns:a16="http://schemas.microsoft.com/office/drawing/2014/main" id="{992D14F1-FB4D-9CFA-7896-D1B4674BF7AD}"/>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49860" name="Picture 4" descr="C:\Documents and Settings\Owner\My Documents\Educational Illustrations\Crime_scene.gif">
            <a:extLst>
              <a:ext uri="{FF2B5EF4-FFF2-40B4-BE49-F238E27FC236}">
                <a16:creationId xmlns:a16="http://schemas.microsoft.com/office/drawing/2014/main" id="{E5BE7D45-37E1-523D-E4AC-5D9887FF292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4E87095A-8BCD-6326-6AB1-4936D99E451E}"/>
              </a:ext>
            </a:extLst>
          </p:cNvPr>
          <p:cNvSpPr>
            <a:spLocks noGrp="1" noChangeArrowheads="1"/>
          </p:cNvSpPr>
          <p:nvPr>
            <p:ph type="title"/>
          </p:nvPr>
        </p:nvSpPr>
        <p:spPr/>
        <p:txBody>
          <a:bodyPr/>
          <a:lstStyle/>
          <a:p>
            <a:pPr eaLnBrk="1" hangingPunct="1">
              <a:defRPr/>
            </a:pPr>
            <a:endParaRPr lang="en-US">
              <a:ea typeface="+mj-ea"/>
            </a:endParaRPr>
          </a:p>
        </p:txBody>
      </p:sp>
      <p:sp>
        <p:nvSpPr>
          <p:cNvPr id="419843" name="Rectangle 3">
            <a:extLst>
              <a:ext uri="{FF2B5EF4-FFF2-40B4-BE49-F238E27FC236}">
                <a16:creationId xmlns:a16="http://schemas.microsoft.com/office/drawing/2014/main" id="{0295A9CE-5A8E-6A04-48CD-936A94631616}"/>
              </a:ext>
            </a:extLst>
          </p:cNvPr>
          <p:cNvSpPr>
            <a:spLocks noGrp="1" noChangeArrowheads="1"/>
          </p:cNvSpPr>
          <p:nvPr>
            <p:ph type="body" idx="1"/>
          </p:nvPr>
        </p:nvSpPr>
        <p:spPr/>
        <p:txBody>
          <a:bodyPr/>
          <a:lstStyle/>
          <a:p>
            <a:pPr eaLnBrk="1" hangingPunct="1">
              <a:defRPr/>
            </a:pPr>
            <a:endParaRPr lang="en-US">
              <a:ea typeface="+mn-ea"/>
            </a:endParaRPr>
          </a:p>
        </p:txBody>
      </p:sp>
    </p:spTree>
  </p:cSld>
  <p:clrMapOvr>
    <a:masterClrMapping/>
  </p:clrMapOvr>
  <p:transition spd="slow" advTm="16000">
    <p:comb/>
    <p:sndAc>
      <p:stSnd>
        <p:snd r:embed="rId3" name="projctor.wav"/>
      </p:stSnd>
    </p:sndAc>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7AF9992E-AC26-8985-38BF-9F9FCF4521D9}"/>
              </a:ext>
            </a:extLst>
          </p:cNvPr>
          <p:cNvSpPr>
            <a:spLocks noGrp="1" noChangeArrowheads="1"/>
          </p:cNvSpPr>
          <p:nvPr>
            <p:ph type="title"/>
          </p:nvPr>
        </p:nvSpPr>
        <p:spPr/>
        <p:txBody>
          <a:bodyPr/>
          <a:lstStyle/>
          <a:p>
            <a:pPr eaLnBrk="1" hangingPunct="1">
              <a:defRPr/>
            </a:pPr>
            <a:endParaRPr lang="en-US">
              <a:ea typeface="+mj-ea"/>
            </a:endParaRPr>
          </a:p>
        </p:txBody>
      </p:sp>
      <p:sp>
        <p:nvSpPr>
          <p:cNvPr id="423939" name="Rectangle 3">
            <a:extLst>
              <a:ext uri="{FF2B5EF4-FFF2-40B4-BE49-F238E27FC236}">
                <a16:creationId xmlns:a16="http://schemas.microsoft.com/office/drawing/2014/main" id="{77A85E2C-9B9C-16E7-DC92-31417BFEC099}"/>
              </a:ext>
            </a:extLst>
          </p:cNvPr>
          <p:cNvSpPr>
            <a:spLocks noGrp="1" noChangeArrowheads="1"/>
          </p:cNvSpPr>
          <p:nvPr>
            <p:ph type="body" idx="1"/>
          </p:nvPr>
        </p:nvSpPr>
        <p:spPr/>
        <p:txBody>
          <a:bodyPr/>
          <a:lstStyle/>
          <a:p>
            <a:pPr eaLnBrk="1" hangingPunct="1">
              <a:defRPr/>
            </a:pPr>
            <a:endParaRPr lang="en-US">
              <a:ea typeface="+mn-ea"/>
            </a:endParaRPr>
          </a:p>
        </p:txBody>
      </p:sp>
    </p:spTree>
  </p:cSld>
  <p:clrMapOvr>
    <a:masterClrMapping/>
  </p:clrMapOvr>
  <p:transition spd="slow" advTm="16000">
    <p:comb/>
    <p:sndAc>
      <p:stSnd>
        <p:snd r:embed="rId3" name="projctor.wav"/>
      </p:stSnd>
    </p:sndAc>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0830B756-3B4D-3926-3DD0-2C1B1E856513}"/>
              </a:ext>
            </a:extLst>
          </p:cNvPr>
          <p:cNvSpPr>
            <a:spLocks noGrp="1" noChangeArrowheads="1"/>
          </p:cNvSpPr>
          <p:nvPr>
            <p:ph type="title"/>
          </p:nvPr>
        </p:nvSpPr>
        <p:spPr/>
        <p:txBody>
          <a:bodyPr/>
          <a:lstStyle/>
          <a:p>
            <a:pPr eaLnBrk="1" hangingPunct="1">
              <a:defRPr/>
            </a:pPr>
            <a:endParaRPr lang="en-US">
              <a:ea typeface="+mj-ea"/>
            </a:endParaRPr>
          </a:p>
        </p:txBody>
      </p:sp>
      <p:sp>
        <p:nvSpPr>
          <p:cNvPr id="422915" name="Rectangle 3">
            <a:extLst>
              <a:ext uri="{FF2B5EF4-FFF2-40B4-BE49-F238E27FC236}">
                <a16:creationId xmlns:a16="http://schemas.microsoft.com/office/drawing/2014/main" id="{8602041A-E4F4-2F6F-929F-AA39EA034DA7}"/>
              </a:ext>
            </a:extLst>
          </p:cNvPr>
          <p:cNvSpPr>
            <a:spLocks noGrp="1" noChangeArrowheads="1"/>
          </p:cNvSpPr>
          <p:nvPr>
            <p:ph type="body" idx="1"/>
          </p:nvPr>
        </p:nvSpPr>
        <p:spPr/>
        <p:txBody>
          <a:bodyPr/>
          <a:lstStyle/>
          <a:p>
            <a:pPr eaLnBrk="1" hangingPunct="1">
              <a:defRPr/>
            </a:pPr>
            <a:endParaRPr lang="en-US">
              <a:ea typeface="+mn-ea"/>
            </a:endParaRPr>
          </a:p>
        </p:txBody>
      </p:sp>
    </p:spTree>
  </p:cSld>
  <p:clrMapOvr>
    <a:masterClrMapping/>
  </p:clrMapOvr>
  <p:transition spd="slow" advTm="16000">
    <p:comb/>
    <p:sndAc>
      <p:stSnd>
        <p:snd r:embed="rId3" name="projctor.wav"/>
      </p:stSnd>
    </p:sndAc>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814338" name="Rectangle 2">
            <a:extLst>
              <a:ext uri="{FF2B5EF4-FFF2-40B4-BE49-F238E27FC236}">
                <a16:creationId xmlns:a16="http://schemas.microsoft.com/office/drawing/2014/main" id="{EAFE2AFD-B41E-12F9-4496-083840BE611F}"/>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46818" name="Rectangle 2">
            <a:extLst>
              <a:ext uri="{FF2B5EF4-FFF2-40B4-BE49-F238E27FC236}">
                <a16:creationId xmlns:a16="http://schemas.microsoft.com/office/drawing/2014/main" id="{F7EDC3B8-56DC-8C44-3C26-F789390C0A5B}"/>
              </a:ext>
            </a:extLst>
          </p:cNvPr>
          <p:cNvSpPr>
            <a:spLocks noGrp="1" noChangeArrowheads="1"/>
          </p:cNvSpPr>
          <p:nvPr>
            <p:ph type="ctrTitle"/>
          </p:nvPr>
        </p:nvSpPr>
        <p:spPr>
          <a:xfrm>
            <a:off x="1981200" y="762000"/>
            <a:ext cx="8153400" cy="1295400"/>
          </a:xfrm>
          <a:ln>
            <a:solidFill>
              <a:srgbClr val="FF0066"/>
            </a:solidFill>
          </a:ln>
        </p:spPr>
        <p:txBody>
          <a:bodyPr/>
          <a:lstStyle/>
          <a:p>
            <a:pPr eaLnBrk="1" hangingPunct="1">
              <a:defRPr/>
            </a:pPr>
            <a:r>
              <a:rPr lang="en-US" u="sng">
                <a:solidFill>
                  <a:srgbClr val="FFFF00"/>
                </a:solidFill>
                <a:effectLst>
                  <a:outerShdw blurRad="38100" dist="38100" dir="2700000" algn="tl">
                    <a:srgbClr val="000000"/>
                  </a:outerShdw>
                </a:effectLst>
                <a:ea typeface="+mj-ea"/>
              </a:rPr>
              <a:t>CHRIST ON THE CROSS WAS TO RETURN TO THE REALITY</a:t>
            </a:r>
            <a:r>
              <a:rPr lang="en-US">
                <a:ea typeface="+mj-ea"/>
              </a:rPr>
              <a:t> </a:t>
            </a:r>
          </a:p>
        </p:txBody>
      </p:sp>
      <p:sp>
        <p:nvSpPr>
          <p:cNvPr id="546819" name="Rectangle 3">
            <a:extLst>
              <a:ext uri="{FF2B5EF4-FFF2-40B4-BE49-F238E27FC236}">
                <a16:creationId xmlns:a16="http://schemas.microsoft.com/office/drawing/2014/main" id="{C4268FF3-26A8-5C7E-6E3E-7AB4521CC2F1}"/>
              </a:ext>
            </a:extLst>
          </p:cNvPr>
          <p:cNvSpPr>
            <a:spLocks noGrp="1" noChangeArrowheads="1"/>
          </p:cNvSpPr>
          <p:nvPr>
            <p:ph type="subTitle" idx="1"/>
          </p:nvPr>
        </p:nvSpPr>
        <p:spPr>
          <a:xfrm>
            <a:off x="1828800" y="5486400"/>
            <a:ext cx="8610600" cy="1219200"/>
          </a:xfrm>
          <a:solidFill>
            <a:srgbClr val="FFFF00"/>
          </a:solidFill>
        </p:spPr>
        <p:txBody>
          <a:bodyPr/>
          <a:lstStyle/>
          <a:p>
            <a:pPr eaLnBrk="1" hangingPunct="1">
              <a:defRPr/>
            </a:pPr>
            <a:r>
              <a:rPr lang="en-US" sz="8800" b="1">
                <a:solidFill>
                  <a:srgbClr val="FF0066"/>
                </a:solidFill>
                <a:effectLst>
                  <a:outerShdw blurRad="38100" dist="38100" dir="2700000" algn="tl">
                    <a:srgbClr val="000000"/>
                  </a:outerShdw>
                </a:effectLst>
                <a:ea typeface="+mn-ea"/>
              </a:rPr>
              <a:t>HELL IS REAL!</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546819">
                                            <p:txEl>
                                              <p:pRg st="0" end="0"/>
                                            </p:txEl>
                                          </p:spTgt>
                                        </p:tgtEl>
                                        <p:attrNameLst>
                                          <p:attrName>style.visibility</p:attrName>
                                        </p:attrNameLst>
                                      </p:cBhvr>
                                      <p:to>
                                        <p:strVal val="visible"/>
                                      </p:to>
                                    </p:set>
                                    <p:animEffect transition="in" filter="barn(inHorizontal)">
                                      <p:cBhvr>
                                        <p:cTn id="7" dur="500"/>
                                        <p:tgtEl>
                                          <p:spTgt spid="546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3475" name="Picture 7171" descr="C:\Documents and Settings\Owner\My Documents\Educational Illustrations\anhot.gif">
            <a:extLst>
              <a:ext uri="{FF2B5EF4-FFF2-40B4-BE49-F238E27FC236}">
                <a16:creationId xmlns:a16="http://schemas.microsoft.com/office/drawing/2014/main" id="{A3791E30-D404-C2D5-5E54-17EF25F641D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91000"/>
            <a:ext cx="2514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63875" name="Rectangle 3">
            <a:extLst>
              <a:ext uri="{FF2B5EF4-FFF2-40B4-BE49-F238E27FC236}">
                <a16:creationId xmlns:a16="http://schemas.microsoft.com/office/drawing/2014/main" id="{17C1BF7F-A191-77E0-31EB-709F3AA141D7}"/>
              </a:ext>
            </a:extLst>
          </p:cNvPr>
          <p:cNvSpPr>
            <a:spLocks noGrp="1" noChangeArrowheads="1"/>
          </p:cNvSpPr>
          <p:nvPr>
            <p:ph type="subTitle" idx="1"/>
          </p:nvPr>
        </p:nvSpPr>
        <p:spPr>
          <a:xfrm>
            <a:off x="2133600" y="2362200"/>
            <a:ext cx="7772400" cy="3276600"/>
          </a:xfrm>
        </p:spPr>
        <p:txBody>
          <a:bodyPr/>
          <a:lstStyle/>
          <a:p>
            <a:pPr eaLnBrk="1" hangingPunct="1">
              <a:defRPr/>
            </a:pPr>
            <a:r>
              <a:rPr lang="en-US" sz="9600" b="1" dirty="0">
                <a:solidFill>
                  <a:schemeClr val="folHlink"/>
                </a:solidFill>
                <a:effectLst>
                  <a:outerShdw blurRad="38100" dist="38100" dir="2700000" algn="tl">
                    <a:srgbClr val="000000"/>
                  </a:outerShdw>
                </a:effectLst>
                <a:ea typeface="+mn-ea"/>
              </a:rPr>
              <a:t>THIS RESCUE WAS REAL!</a:t>
            </a:r>
            <a:r>
              <a:rPr lang="en-US" dirty="0">
                <a:ea typeface="+mn-ea"/>
              </a:rPr>
              <a:t> </a:t>
            </a:r>
          </a:p>
        </p:txBody>
      </p:sp>
      <p:pic>
        <p:nvPicPr>
          <p:cNvPr id="463877" name="Picture 5" descr="C:\Documents and Settings\Owner\My Documents\Educational Illustrations\calvary2.gif">
            <a:extLst>
              <a:ext uri="{FF2B5EF4-FFF2-40B4-BE49-F238E27FC236}">
                <a16:creationId xmlns:a16="http://schemas.microsoft.com/office/drawing/2014/main" id="{9418F313-7C8F-D144-A215-0E43B10DC52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28600"/>
            <a:ext cx="2819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8" name="Comment 6">
            <a:extLst>
              <a:ext uri="{FF2B5EF4-FFF2-40B4-BE49-F238E27FC236}">
                <a16:creationId xmlns:a16="http://schemas.microsoft.com/office/drawing/2014/main" id="{0298E129-D5A7-A0FB-7B54-8FDDF5175107}"/>
              </a:ext>
            </a:extLst>
          </p:cNvPr>
          <p:cNvSpPr>
            <a:spLocks noChangeArrowheads="1"/>
          </p:cNvSpPr>
          <p:nvPr/>
        </p:nvSpPr>
        <p:spPr bwMode="auto">
          <a:xfrm>
            <a:off x="1539876" y="-990600"/>
            <a:ext cx="2727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 Just Pleasant Fantasy!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3877"/>
                                        </p:tgtEl>
                                        <p:attrNameLst>
                                          <p:attrName>style.visibility</p:attrName>
                                        </p:attrNameLst>
                                      </p:cBhvr>
                                      <p:to>
                                        <p:strVal val="visible"/>
                                      </p:to>
                                    </p:set>
                                    <p:animEffect transition="in" filter="dissolve">
                                      <p:cBhvr>
                                        <p:cTn id="7" dur="500"/>
                                        <p:tgtEl>
                                          <p:spTgt spid="46387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15138" name="Rectangle 1026">
            <a:extLst>
              <a:ext uri="{FF2B5EF4-FFF2-40B4-BE49-F238E27FC236}">
                <a16:creationId xmlns:a16="http://schemas.microsoft.com/office/drawing/2014/main" id="{8CDAF22C-2E10-D822-9115-36D1977A4C01}"/>
              </a:ext>
            </a:extLst>
          </p:cNvPr>
          <p:cNvSpPr>
            <a:spLocks noGrp="1" noChangeArrowheads="1"/>
          </p:cNvSpPr>
          <p:nvPr>
            <p:ph type="title"/>
          </p:nvPr>
        </p:nvSpPr>
        <p:spPr/>
        <p:txBody>
          <a:bodyPr/>
          <a:lstStyle/>
          <a:p>
            <a:pPr eaLnBrk="1" hangingPunct="1"/>
            <a:endParaRPr lang="en-US" altLang="en-US"/>
          </a:p>
        </p:txBody>
      </p:sp>
      <p:pic>
        <p:nvPicPr>
          <p:cNvPr id="1115139" name="Picture 1027" descr="C:\Documents and Settings\Owner\My Documents\Educational Illustrations\Animations, Any &amp; All Others\jesus_resurrection_clouds_heaven_lg_clr_16938.gif">
            <a:extLst>
              <a:ext uri="{FF2B5EF4-FFF2-40B4-BE49-F238E27FC236}">
                <a16:creationId xmlns:a16="http://schemas.microsoft.com/office/drawing/2014/main" id="{5308AAA0-BBC5-3C2F-ED8E-C0A6B71E404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07014" y="0"/>
            <a:ext cx="17795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7970" name="Rectangle 2">
            <a:extLst>
              <a:ext uri="{FF2B5EF4-FFF2-40B4-BE49-F238E27FC236}">
                <a16:creationId xmlns:a16="http://schemas.microsoft.com/office/drawing/2014/main" id="{55D0936B-623D-12DF-7A0F-3C060B03DE82}"/>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38147" name="WordArt 3" descr="Narrow vertical">
            <a:extLst>
              <a:ext uri="{FF2B5EF4-FFF2-40B4-BE49-F238E27FC236}">
                <a16:creationId xmlns:a16="http://schemas.microsoft.com/office/drawing/2014/main" id="{66902B90-211C-4904-513B-BC86CB3B6A5A}"/>
              </a:ext>
            </a:extLst>
          </p:cNvPr>
          <p:cNvSpPr>
            <a:spLocks noChangeArrowheads="1" noChangeShapeType="1" noTextEdit="1"/>
          </p:cNvSpPr>
          <p:nvPr/>
        </p:nvSpPr>
        <p:spPr bwMode="auto">
          <a:xfrm>
            <a:off x="1524000" y="0"/>
            <a:ext cx="4419600" cy="17526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panose="020B0A04020102020204" pitchFamily="34" charset="0"/>
                <a:cs typeface="Arial" panose="020B0604020202020204" pitchFamily="34" charset="0"/>
              </a:rPr>
              <a:t>THE SON HAS RISEN</a:t>
            </a:r>
          </a:p>
        </p:txBody>
      </p:sp>
      <p:pic>
        <p:nvPicPr>
          <p:cNvPr id="2438148" name="Picture 4" descr="C:\Documents and Settings\Owner\My Documents\Educational Illustrations\smily88.gif">
            <a:extLst>
              <a:ext uri="{FF2B5EF4-FFF2-40B4-BE49-F238E27FC236}">
                <a16:creationId xmlns:a16="http://schemas.microsoft.com/office/drawing/2014/main" id="{C34544E9-88AD-C04E-577F-A387D941B23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01200" y="0"/>
            <a:ext cx="106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8149" name="Picture 5" descr="C:\Documents and Settings\Owner\My Documents\Educational Illustrations\2577403_125x125.jpeg">
            <a:extLst>
              <a:ext uri="{FF2B5EF4-FFF2-40B4-BE49-F238E27FC236}">
                <a16:creationId xmlns:a16="http://schemas.microsoft.com/office/drawing/2014/main" id="{53B5FC41-7DBC-7A30-9AF6-C63C75FFB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38147"/>
                                        </p:tgtEl>
                                        <p:attrNameLst>
                                          <p:attrName>style.visibility</p:attrName>
                                        </p:attrNameLst>
                                      </p:cBhvr>
                                      <p:to>
                                        <p:strVal val="visible"/>
                                      </p:to>
                                    </p:set>
                                    <p:anim calcmode="lin" valueType="num">
                                      <p:cBhvr additive="base">
                                        <p:cTn id="7" dur="500" fill="hold"/>
                                        <p:tgtEl>
                                          <p:spTgt spid="2438147"/>
                                        </p:tgtEl>
                                        <p:attrNameLst>
                                          <p:attrName>ppt_x</p:attrName>
                                        </p:attrNameLst>
                                      </p:cBhvr>
                                      <p:tavLst>
                                        <p:tav tm="0">
                                          <p:val>
                                            <p:strVal val="0-#ppt_w/2"/>
                                          </p:val>
                                        </p:tav>
                                        <p:tav tm="100000">
                                          <p:val>
                                            <p:strVal val="#ppt_x"/>
                                          </p:val>
                                        </p:tav>
                                      </p:tavLst>
                                    </p:anim>
                                    <p:anim calcmode="lin" valueType="num">
                                      <p:cBhvr additive="base">
                                        <p:cTn id="8" dur="500" fill="hold"/>
                                        <p:tgtEl>
                                          <p:spTgt spid="24381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1" presetClass="entr" presetSubtype="0" fill="hold" nodeType="clickEffect">
                                  <p:stCondLst>
                                    <p:cond delay="0"/>
                                  </p:stCondLst>
                                  <p:childTnLst>
                                    <p:set>
                                      <p:cBhvr>
                                        <p:cTn id="12" dur="1000">
                                          <p:stCondLst>
                                            <p:cond delay="0"/>
                                          </p:stCondLst>
                                        </p:cTn>
                                        <p:tgtEl>
                                          <p:spTgt spid="243814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438148"/>
                                        </p:tgtEl>
                                        <p:attrNameLst>
                                          <p:attrName>style.visibility</p:attrName>
                                        </p:attrNameLst>
                                      </p:cBhvr>
                                      <p:to>
                                        <p:strVal val="visible"/>
                                      </p:to>
                                    </p:set>
                                    <p:animEffect transition="in" filter="box(out)">
                                      <p:cBhvr>
                                        <p:cTn id="17" dur="500"/>
                                        <p:tgtEl>
                                          <p:spTgt spid="2438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777602" name="Rectangle 2">
            <a:extLst>
              <a:ext uri="{FF2B5EF4-FFF2-40B4-BE49-F238E27FC236}">
                <a16:creationId xmlns:a16="http://schemas.microsoft.com/office/drawing/2014/main" id="{1A2471B9-F0AA-D190-B386-12B9E8E5F787}"/>
              </a:ext>
            </a:extLst>
          </p:cNvPr>
          <p:cNvSpPr>
            <a:spLocks noGrp="1" noChangeArrowheads="1"/>
          </p:cNvSpPr>
          <p:nvPr>
            <p:ph type="title"/>
          </p:nvPr>
        </p:nvSpPr>
        <p:spPr>
          <a:xfrm>
            <a:off x="2209800" y="381000"/>
            <a:ext cx="7772400" cy="838200"/>
          </a:xfrm>
        </p:spPr>
        <p:txBody>
          <a:bodyPr/>
          <a:lstStyle/>
          <a:p>
            <a:pPr eaLnBrk="1" hangingPunct="1">
              <a:defRPr/>
            </a:pPr>
            <a:r>
              <a:rPr lang="en-US" sz="5400" b="1">
                <a:solidFill>
                  <a:srgbClr val="FFFF00"/>
                </a:solidFill>
                <a:effectLst>
                  <a:outerShdw blurRad="38100" dist="38100" dir="2700000" algn="tl">
                    <a:srgbClr val="000000"/>
                  </a:outerShdw>
                </a:effectLst>
                <a:latin typeface="Voltage" pitchFamily="34" charset="0"/>
                <a:ea typeface="+mj-ea"/>
              </a:rPr>
              <a:t>A Truism</a:t>
            </a:r>
          </a:p>
        </p:txBody>
      </p:sp>
      <p:sp>
        <p:nvSpPr>
          <p:cNvPr id="10777603" name="Rectangle 3">
            <a:extLst>
              <a:ext uri="{FF2B5EF4-FFF2-40B4-BE49-F238E27FC236}">
                <a16:creationId xmlns:a16="http://schemas.microsoft.com/office/drawing/2014/main" id="{F6CE84AE-A687-2FD0-85DC-469AC19BDDAC}"/>
              </a:ext>
            </a:extLst>
          </p:cNvPr>
          <p:cNvSpPr>
            <a:spLocks noGrp="1" noChangeArrowheads="1"/>
          </p:cNvSpPr>
          <p:nvPr>
            <p:ph type="body" idx="1"/>
          </p:nvPr>
        </p:nvSpPr>
        <p:spPr>
          <a:xfrm>
            <a:off x="2362200" y="1752600"/>
            <a:ext cx="7848600" cy="4343400"/>
          </a:xfrm>
        </p:spPr>
        <p:txBody>
          <a:bodyPr/>
          <a:lstStyle/>
          <a:p>
            <a:pPr eaLnBrk="1" hangingPunct="1">
              <a:defRPr/>
            </a:pPr>
            <a:r>
              <a:rPr lang="en-US" b="1" u="sng">
                <a:effectLst>
                  <a:outerShdw blurRad="38100" dist="38100" dir="2700000" algn="tl">
                    <a:srgbClr val="000000"/>
                  </a:outerShdw>
                </a:effectLst>
                <a:latin typeface="Comic Sans MS" pitchFamily="66" charset="0"/>
                <a:ea typeface="+mn-ea"/>
              </a:rPr>
              <a:t>I am not who I think I am…</a:t>
            </a:r>
          </a:p>
          <a:p>
            <a:pPr eaLnBrk="1" hangingPunct="1">
              <a:defRPr/>
            </a:pPr>
            <a:r>
              <a:rPr lang="en-US" b="1" u="sng">
                <a:effectLst>
                  <a:outerShdw blurRad="38100" dist="38100" dir="2700000" algn="tl">
                    <a:srgbClr val="000000"/>
                  </a:outerShdw>
                </a:effectLst>
                <a:latin typeface="Comic Sans MS" pitchFamily="66" charset="0"/>
                <a:ea typeface="+mn-ea"/>
              </a:rPr>
              <a:t>I am not even who you think I am...</a:t>
            </a:r>
          </a:p>
          <a:p>
            <a:pPr eaLnBrk="1" hangingPunct="1">
              <a:defRPr/>
            </a:pPr>
            <a:r>
              <a:rPr lang="en-US" b="1" u="sng">
                <a:effectLst>
                  <a:outerShdw blurRad="38100" dist="38100" dir="2700000" algn="tl">
                    <a:srgbClr val="000000"/>
                  </a:outerShdw>
                </a:effectLst>
                <a:latin typeface="Comic Sans MS" pitchFamily="66" charset="0"/>
                <a:ea typeface="+mn-ea"/>
              </a:rPr>
              <a:t>I am who God says I am!</a:t>
            </a:r>
          </a:p>
          <a:p>
            <a:pPr eaLnBrk="1" hangingPunct="1">
              <a:defRPr/>
            </a:pPr>
            <a:r>
              <a:rPr lang="en-US" b="1" u="sng">
                <a:effectLst>
                  <a:outerShdw blurRad="38100" dist="38100" dir="2700000" algn="tl">
                    <a:srgbClr val="000000"/>
                  </a:outerShdw>
                </a:effectLst>
                <a:latin typeface="Comic Sans MS" pitchFamily="66" charset="0"/>
                <a:ea typeface="+mn-ea"/>
              </a:rPr>
              <a:t>You are not who you think you are…</a:t>
            </a:r>
          </a:p>
          <a:p>
            <a:pPr eaLnBrk="1" hangingPunct="1">
              <a:defRPr/>
            </a:pPr>
            <a:r>
              <a:rPr lang="en-US" b="1" u="sng">
                <a:effectLst>
                  <a:outerShdw blurRad="38100" dist="38100" dir="2700000" algn="tl">
                    <a:srgbClr val="000000"/>
                  </a:outerShdw>
                </a:effectLst>
                <a:latin typeface="Comic Sans MS" pitchFamily="66" charset="0"/>
                <a:ea typeface="+mn-ea"/>
              </a:rPr>
              <a:t>You are not who I think you are…</a:t>
            </a:r>
          </a:p>
          <a:p>
            <a:pPr eaLnBrk="1" hangingPunct="1">
              <a:defRPr/>
            </a:pPr>
            <a:r>
              <a:rPr lang="en-US" b="1" u="sng">
                <a:effectLst>
                  <a:outerShdw blurRad="38100" dist="38100" dir="2700000" algn="tl">
                    <a:srgbClr val="000000"/>
                  </a:outerShdw>
                </a:effectLst>
                <a:latin typeface="Comic Sans MS" pitchFamily="66" charset="0"/>
                <a:ea typeface="+mn-ea"/>
              </a:rPr>
              <a:t>You are who God says you are!</a:t>
            </a:r>
          </a:p>
        </p:txBody>
      </p:sp>
    </p:spTree>
    <p:extLst>
      <p:ext uri="{BB962C8B-B14F-4D97-AF65-F5344CB8AC3E}">
        <p14:creationId xmlns:p14="http://schemas.microsoft.com/office/powerpoint/2010/main" val="506513877"/>
      </p:ext>
    </p:extLst>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77603">
                                            <p:txEl>
                                              <p:pRg st="0" end="0"/>
                                            </p:txEl>
                                          </p:spTgt>
                                        </p:tgtEl>
                                        <p:attrNameLst>
                                          <p:attrName>style.visibility</p:attrName>
                                        </p:attrNameLst>
                                      </p:cBhvr>
                                      <p:to>
                                        <p:strVal val="visible"/>
                                      </p:to>
                                    </p:set>
                                    <p:anim calcmode="lin" valueType="num">
                                      <p:cBhvr>
                                        <p:cTn id="7" dur="500" fill="hold"/>
                                        <p:tgtEl>
                                          <p:spTgt spid="10777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77760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0777603">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077760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0777603">
                                            <p:txEl>
                                              <p:pRg st="1" end="1"/>
                                            </p:txEl>
                                          </p:spTgt>
                                        </p:tgtEl>
                                        <p:attrNameLst>
                                          <p:attrName>style.visibility</p:attrName>
                                        </p:attrNameLst>
                                      </p:cBhvr>
                                      <p:to>
                                        <p:strVal val="visible"/>
                                      </p:to>
                                    </p:set>
                                    <p:anim calcmode="lin" valueType="num">
                                      <p:cBhvr>
                                        <p:cTn id="15" dur="500" fill="hold"/>
                                        <p:tgtEl>
                                          <p:spTgt spid="1077760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77760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0777603">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077760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10777603">
                                            <p:txEl>
                                              <p:pRg st="2" end="2"/>
                                            </p:txEl>
                                          </p:spTgt>
                                        </p:tgtEl>
                                        <p:attrNameLst>
                                          <p:attrName>style.visibility</p:attrName>
                                        </p:attrNameLst>
                                      </p:cBhvr>
                                      <p:to>
                                        <p:strVal val="visible"/>
                                      </p:to>
                                    </p:set>
                                    <p:anim calcmode="lin" valueType="num">
                                      <p:cBhvr>
                                        <p:cTn id="23" dur="500" fill="hold"/>
                                        <p:tgtEl>
                                          <p:spTgt spid="1077760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077760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0777603">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077760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777603">
                                            <p:txEl>
                                              <p:pRg st="3" end="3"/>
                                            </p:txEl>
                                          </p:spTgt>
                                        </p:tgtEl>
                                        <p:attrNameLst>
                                          <p:attrName>style.visibility</p:attrName>
                                        </p:attrNameLst>
                                      </p:cBhvr>
                                      <p:to>
                                        <p:strVal val="visible"/>
                                      </p:to>
                                    </p:set>
                                    <p:anim calcmode="lin" valueType="num">
                                      <p:cBhvr>
                                        <p:cTn id="31" dur="500" fill="hold"/>
                                        <p:tgtEl>
                                          <p:spTgt spid="1077760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077760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0777603">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077760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10777603">
                                            <p:txEl>
                                              <p:pRg st="4" end="4"/>
                                            </p:txEl>
                                          </p:spTgt>
                                        </p:tgtEl>
                                        <p:attrNameLst>
                                          <p:attrName>style.visibility</p:attrName>
                                        </p:attrNameLst>
                                      </p:cBhvr>
                                      <p:to>
                                        <p:strVal val="visible"/>
                                      </p:to>
                                    </p:set>
                                    <p:anim calcmode="lin" valueType="num">
                                      <p:cBhvr>
                                        <p:cTn id="39" dur="500" fill="hold"/>
                                        <p:tgtEl>
                                          <p:spTgt spid="1077760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0777603">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0777603">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1077760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nodeType="clickEffect">
                                  <p:stCondLst>
                                    <p:cond delay="0"/>
                                  </p:stCondLst>
                                  <p:childTnLst>
                                    <p:set>
                                      <p:cBhvr>
                                        <p:cTn id="46" dur="1" fill="hold">
                                          <p:stCondLst>
                                            <p:cond delay="0"/>
                                          </p:stCondLst>
                                        </p:cTn>
                                        <p:tgtEl>
                                          <p:spTgt spid="10777603">
                                            <p:txEl>
                                              <p:pRg st="5" end="5"/>
                                            </p:txEl>
                                          </p:spTgt>
                                        </p:tgtEl>
                                        <p:attrNameLst>
                                          <p:attrName>style.visibility</p:attrName>
                                        </p:attrNameLst>
                                      </p:cBhvr>
                                      <p:to>
                                        <p:strVal val="visible"/>
                                      </p:to>
                                    </p:set>
                                    <p:anim calcmode="lin" valueType="num">
                                      <p:cBhvr>
                                        <p:cTn id="47" dur="500" fill="hold"/>
                                        <p:tgtEl>
                                          <p:spTgt spid="1077760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0777603">
                                            <p:txEl>
                                              <p:pRg st="5" end="5"/>
                                            </p:txEl>
                                          </p:spTgt>
                                        </p:tgtEl>
                                        <p:attrNameLst>
                                          <p:attrName>ppt_h</p:attrName>
                                        </p:attrNameLst>
                                      </p:cBhvr>
                                      <p:tavLst>
                                        <p:tav tm="0">
                                          <p:val>
                                            <p:fltVal val="0"/>
                                          </p:val>
                                        </p:tav>
                                        <p:tav tm="100000">
                                          <p:val>
                                            <p:strVal val="#ppt_h"/>
                                          </p:val>
                                        </p:tav>
                                      </p:tavLst>
                                    </p:anim>
                                    <p:anim calcmode="lin" valueType="num">
                                      <p:cBhvr>
                                        <p:cTn id="49" dur="500" fill="hold"/>
                                        <p:tgtEl>
                                          <p:spTgt spid="10777603">
                                            <p:txEl>
                                              <p:pRg st="5" end="5"/>
                                            </p:txEl>
                                          </p:spTgt>
                                        </p:tgtEl>
                                        <p:attrNameLst>
                                          <p:attrName>ppt_x</p:attrName>
                                        </p:attrNameLst>
                                      </p:cBhvr>
                                      <p:tavLst>
                                        <p:tav tm="0">
                                          <p:val>
                                            <p:fltVal val="0.5"/>
                                          </p:val>
                                        </p:tav>
                                        <p:tav tm="100000">
                                          <p:val>
                                            <p:strVal val="#ppt_x"/>
                                          </p:val>
                                        </p:tav>
                                      </p:tavLst>
                                    </p:anim>
                                    <p:anim calcmode="lin" valueType="num">
                                      <p:cBhvr>
                                        <p:cTn id="50" dur="500" fill="hold"/>
                                        <p:tgtEl>
                                          <p:spTgt spid="1077760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760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566083" name="Rectangle 3">
            <a:extLst>
              <a:ext uri="{FF2B5EF4-FFF2-40B4-BE49-F238E27FC236}">
                <a16:creationId xmlns:a16="http://schemas.microsoft.com/office/drawing/2014/main" id="{0D62C114-01CF-A388-531A-04DEDFD99520}"/>
              </a:ext>
            </a:extLst>
          </p:cNvPr>
          <p:cNvSpPr>
            <a:spLocks noGrp="1" noChangeArrowheads="1"/>
          </p:cNvSpPr>
          <p:nvPr>
            <p:ph type="body" idx="1"/>
          </p:nvPr>
        </p:nvSpPr>
        <p:spPr>
          <a:xfrm>
            <a:off x="3733800" y="990600"/>
            <a:ext cx="6934200" cy="5562600"/>
          </a:xfrm>
        </p:spPr>
        <p:txBody>
          <a:bodyPr/>
          <a:lstStyle/>
          <a:p>
            <a:pPr eaLnBrk="1" hangingPunct="1">
              <a:lnSpc>
                <a:spcPct val="90000"/>
              </a:lnSpc>
              <a:buClr>
                <a:srgbClr val="CCCC00"/>
              </a:buClr>
              <a:buFont typeface="Wingdings" panose="05000000000000000000" pitchFamily="2" charset="2"/>
              <a:buChar char="v"/>
              <a:defRPr/>
            </a:pPr>
            <a:r>
              <a:rPr lang="en-US" sz="5400" b="1" dirty="0">
                <a:solidFill>
                  <a:srgbClr val="FFFFCC"/>
                </a:solidFill>
                <a:effectLst>
                  <a:outerShdw blurRad="38100" dist="38100" dir="2700000" algn="tl">
                    <a:srgbClr val="000000"/>
                  </a:outerShdw>
                </a:effectLst>
                <a:latin typeface="Calligrapher" pitchFamily="2" charset="0"/>
                <a:ea typeface="+mn-ea"/>
              </a:rPr>
              <a:t> “THE REAL  MEASURE OF WEALTH IS HOW MUCH YOU’D BE WORTH IF YOU LOST ALL YOUR MONEY!”</a:t>
            </a:r>
          </a:p>
          <a:p>
            <a:pPr eaLnBrk="1" hangingPunct="1">
              <a:lnSpc>
                <a:spcPct val="90000"/>
              </a:lnSpc>
              <a:defRPr/>
            </a:pPr>
            <a:endParaRPr lang="en-US" sz="800" b="1" dirty="0">
              <a:solidFill>
                <a:srgbClr val="FFFFCC"/>
              </a:solidFill>
              <a:effectLst>
                <a:outerShdw blurRad="38100" dist="38100" dir="2700000" algn="tl">
                  <a:srgbClr val="000000"/>
                </a:outerShdw>
              </a:effectLst>
              <a:latin typeface="Calligrapher" pitchFamily="2" charset="0"/>
              <a:ea typeface="+mn-ea"/>
            </a:endParaRPr>
          </a:p>
          <a:p>
            <a:pPr eaLnBrk="1" hangingPunct="1">
              <a:lnSpc>
                <a:spcPct val="90000"/>
              </a:lnSpc>
              <a:buFont typeface="Wingdings" panose="05000000000000000000" pitchFamily="2" charset="2"/>
              <a:buNone/>
              <a:defRPr/>
            </a:pPr>
            <a:r>
              <a:rPr lang="en-US" sz="4000" b="1" dirty="0">
                <a:solidFill>
                  <a:srgbClr val="FFFFCC"/>
                </a:solidFill>
                <a:effectLst>
                  <a:outerShdw blurRad="38100" dist="38100" dir="2700000" algn="tl">
                    <a:srgbClr val="000000"/>
                  </a:outerShdw>
                </a:effectLst>
                <a:latin typeface="Calligrapher" pitchFamily="2" charset="0"/>
                <a:ea typeface="+mn-ea"/>
              </a:rPr>
              <a:t>     -  Bernard Meltzer</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566083">
                                            <p:txEl>
                                              <p:pRg st="2" end="2"/>
                                            </p:txEl>
                                          </p:spTgt>
                                        </p:tgtEl>
                                        <p:attrNameLst>
                                          <p:attrName>style.visibility</p:attrName>
                                        </p:attrNameLst>
                                      </p:cBhvr>
                                      <p:to>
                                        <p:strVal val="visible"/>
                                      </p:to>
                                    </p:set>
                                    <p:animEffect transition="in" filter="wipe(left)">
                                      <p:cBhvr>
                                        <p:cTn id="7" dur="500"/>
                                        <p:tgtEl>
                                          <p:spTgt spid="1156608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566083">
                                            <p:txEl>
                                              <p:pRg st="0" end="0"/>
                                            </p:txEl>
                                          </p:spTgt>
                                        </p:tgtEl>
                                        <p:attrNameLst>
                                          <p:attrName>style.visibility</p:attrName>
                                        </p:attrNameLst>
                                      </p:cBhvr>
                                      <p:to>
                                        <p:strVal val="visible"/>
                                      </p:to>
                                    </p:set>
                                    <p:animEffect transition="in" filter="wipe(left)">
                                      <p:cBhvr>
                                        <p:cTn id="12" dur="500"/>
                                        <p:tgtEl>
                                          <p:spTgt spid="11566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6083" grpId="0" build="p" autoUpdateAnimBg="0" rev="1"/>
    </p:bldLst>
  </p:timing>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779650" name="Rectangle 1026">
            <a:extLst>
              <a:ext uri="{FF2B5EF4-FFF2-40B4-BE49-F238E27FC236}">
                <a16:creationId xmlns:a16="http://schemas.microsoft.com/office/drawing/2014/main" id="{3385807A-4903-AF6F-1DB3-B4EE7E7BCC94}"/>
              </a:ext>
            </a:extLst>
          </p:cNvPr>
          <p:cNvSpPr>
            <a:spLocks noGrp="1" noChangeArrowheads="1"/>
          </p:cNvSpPr>
          <p:nvPr>
            <p:ph type="title"/>
          </p:nvPr>
        </p:nvSpPr>
        <p:spPr>
          <a:xfrm>
            <a:off x="2209800" y="-152400"/>
            <a:ext cx="7772400" cy="838200"/>
          </a:xfrm>
        </p:spPr>
        <p:txBody>
          <a:bodyPr/>
          <a:lstStyle/>
          <a:p>
            <a:pPr eaLnBrk="1" hangingPunct="1">
              <a:defRPr/>
            </a:pPr>
            <a:r>
              <a:rPr lang="en-US" b="1">
                <a:solidFill>
                  <a:srgbClr val="FFFF00"/>
                </a:solidFill>
                <a:effectLst>
                  <a:outerShdw blurRad="38100" dist="38100" dir="2700000" algn="tl">
                    <a:srgbClr val="000000"/>
                  </a:outerShdw>
                </a:effectLst>
                <a:latin typeface="Comic Sans MS" pitchFamily="66" charset="0"/>
                <a:ea typeface="+mj-ea"/>
              </a:rPr>
              <a:t>God’s Opinion of You</a:t>
            </a:r>
          </a:p>
        </p:txBody>
      </p:sp>
      <p:sp>
        <p:nvSpPr>
          <p:cNvPr id="10779651" name="Rectangle 1027">
            <a:extLst>
              <a:ext uri="{FF2B5EF4-FFF2-40B4-BE49-F238E27FC236}">
                <a16:creationId xmlns:a16="http://schemas.microsoft.com/office/drawing/2014/main" id="{B7A25E0A-4CCD-A19B-A327-6C950B6401BE}"/>
              </a:ext>
            </a:extLst>
          </p:cNvPr>
          <p:cNvSpPr>
            <a:spLocks noGrp="1" noChangeArrowheads="1"/>
          </p:cNvSpPr>
          <p:nvPr>
            <p:ph type="body" idx="1"/>
          </p:nvPr>
        </p:nvSpPr>
        <p:spPr>
          <a:xfrm>
            <a:off x="2286000" y="685800"/>
            <a:ext cx="8382000" cy="5943600"/>
          </a:xfrm>
        </p:spPr>
        <p:txBody>
          <a:bodyPr/>
          <a:lstStyle/>
          <a:p>
            <a:pPr eaLnBrk="1" hangingPunct="1">
              <a:defRPr/>
            </a:pPr>
            <a:r>
              <a:rPr lang="en-US" sz="2800" b="1">
                <a:effectLst>
                  <a:outerShdw blurRad="38100" dist="38100" dir="2700000" algn="tl">
                    <a:srgbClr val="000000"/>
                  </a:outerShdw>
                </a:effectLst>
                <a:latin typeface="Comic Sans MS" pitchFamily="66" charset="0"/>
                <a:ea typeface="+mn-ea"/>
              </a:rPr>
              <a:t>You were worth saving!</a:t>
            </a:r>
          </a:p>
          <a:p>
            <a:pPr eaLnBrk="1" hangingPunct="1">
              <a:defRPr/>
            </a:pPr>
            <a:r>
              <a:rPr lang="en-US" sz="2800" b="1">
                <a:effectLst>
                  <a:outerShdw blurRad="38100" dist="38100" dir="2700000" algn="tl">
                    <a:srgbClr val="000000"/>
                  </a:outerShdw>
                </a:effectLst>
                <a:latin typeface="Comic Sans MS" pitchFamily="66" charset="0"/>
                <a:ea typeface="+mn-ea"/>
              </a:rPr>
              <a:t>You are special in His eyes!</a:t>
            </a:r>
          </a:p>
          <a:p>
            <a:pPr eaLnBrk="1" hangingPunct="1">
              <a:defRPr/>
            </a:pPr>
            <a:r>
              <a:rPr lang="en-US" sz="2800" b="1">
                <a:effectLst>
                  <a:outerShdw blurRad="38100" dist="38100" dir="2700000" algn="tl">
                    <a:srgbClr val="000000"/>
                  </a:outerShdw>
                </a:effectLst>
                <a:latin typeface="Comic Sans MS" pitchFamily="66" charset="0"/>
                <a:ea typeface="+mn-ea"/>
              </a:rPr>
              <a:t>He does have a plan for you to give you       a future and a hope</a:t>
            </a:r>
          </a:p>
          <a:p>
            <a:pPr eaLnBrk="1" hangingPunct="1">
              <a:defRPr/>
            </a:pPr>
            <a:r>
              <a:rPr lang="en-US" sz="2800" b="1">
                <a:effectLst>
                  <a:outerShdw blurRad="38100" dist="38100" dir="2700000" algn="tl">
                    <a:srgbClr val="000000"/>
                  </a:outerShdw>
                </a:effectLst>
                <a:latin typeface="Comic Sans MS" pitchFamily="66" charset="0"/>
                <a:ea typeface="+mn-ea"/>
              </a:rPr>
              <a:t>He calls you his child, an heir, a saint,      his ambassador</a:t>
            </a:r>
          </a:p>
          <a:p>
            <a:pPr eaLnBrk="1" hangingPunct="1">
              <a:defRPr/>
            </a:pPr>
            <a:r>
              <a:rPr lang="en-US" sz="2800" b="1">
                <a:effectLst>
                  <a:outerShdw blurRad="38100" dist="38100" dir="2700000" algn="tl">
                    <a:srgbClr val="000000"/>
                  </a:outerShdw>
                </a:effectLst>
                <a:latin typeface="Comic Sans MS" pitchFamily="66" charset="0"/>
                <a:ea typeface="+mn-ea"/>
              </a:rPr>
              <a:t>He says you are the head not the tail,   above and not beneath</a:t>
            </a:r>
          </a:p>
          <a:p>
            <a:pPr eaLnBrk="1" hangingPunct="1">
              <a:defRPr/>
            </a:pPr>
            <a:r>
              <a:rPr lang="en-US" sz="2800" b="1">
                <a:effectLst>
                  <a:outerShdw blurRad="38100" dist="38100" dir="2700000" algn="tl">
                    <a:srgbClr val="000000"/>
                  </a:outerShdw>
                </a:effectLst>
                <a:latin typeface="Comic Sans MS" pitchFamily="66" charset="0"/>
                <a:ea typeface="+mn-ea"/>
              </a:rPr>
              <a:t>He declares that you are more than a conqueror</a:t>
            </a:r>
          </a:p>
          <a:p>
            <a:pPr eaLnBrk="1" hangingPunct="1">
              <a:defRPr/>
            </a:pPr>
            <a:r>
              <a:rPr lang="en-US" sz="2800" b="1">
                <a:effectLst>
                  <a:outerShdw blurRad="38100" dist="38100" dir="2700000" algn="tl">
                    <a:srgbClr val="000000"/>
                  </a:outerShdw>
                </a:effectLst>
                <a:latin typeface="Comic Sans MS" pitchFamily="66" charset="0"/>
                <a:ea typeface="+mn-ea"/>
              </a:rPr>
              <a:t>He has promised that no good thing will      he withhold from if you walk uprightly</a:t>
            </a:r>
          </a:p>
          <a:p>
            <a:pPr eaLnBrk="1" hangingPunct="1">
              <a:defRPr/>
            </a:pPr>
            <a:endParaRPr lang="en-US" sz="2800" b="1">
              <a:effectLst>
                <a:outerShdw blurRad="38100" dist="38100" dir="2700000" algn="tl">
                  <a:srgbClr val="000000"/>
                </a:outerShdw>
              </a:effectLst>
              <a:latin typeface="Comic Sans MS" pitchFamily="66" charset="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779651">
                                            <p:txEl>
                                              <p:pRg st="0" end="0"/>
                                            </p:txEl>
                                          </p:spTgt>
                                        </p:tgtEl>
                                        <p:attrNameLst>
                                          <p:attrName>style.visibility</p:attrName>
                                        </p:attrNameLst>
                                      </p:cBhvr>
                                      <p:to>
                                        <p:strVal val="visible"/>
                                      </p:to>
                                    </p:set>
                                    <p:anim calcmode="lin" valueType="num">
                                      <p:cBhvr>
                                        <p:cTn id="7" dur="500" fill="hold"/>
                                        <p:tgtEl>
                                          <p:spTgt spid="10779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7796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779651">
                                            <p:txEl>
                                              <p:pRg st="1" end="1"/>
                                            </p:txEl>
                                          </p:spTgt>
                                        </p:tgtEl>
                                        <p:attrNameLst>
                                          <p:attrName>style.visibility</p:attrName>
                                        </p:attrNameLst>
                                      </p:cBhvr>
                                      <p:to>
                                        <p:strVal val="visible"/>
                                      </p:to>
                                    </p:set>
                                    <p:anim calcmode="lin" valueType="num">
                                      <p:cBhvr>
                                        <p:cTn id="13" dur="500" fill="hold"/>
                                        <p:tgtEl>
                                          <p:spTgt spid="1077965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7796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0779651">
                                            <p:txEl>
                                              <p:pRg st="2" end="2"/>
                                            </p:txEl>
                                          </p:spTgt>
                                        </p:tgtEl>
                                        <p:attrNameLst>
                                          <p:attrName>style.visibility</p:attrName>
                                        </p:attrNameLst>
                                      </p:cBhvr>
                                      <p:to>
                                        <p:strVal val="visible"/>
                                      </p:to>
                                    </p:set>
                                    <p:anim calcmode="lin" valueType="num">
                                      <p:cBhvr>
                                        <p:cTn id="19" dur="500" fill="hold"/>
                                        <p:tgtEl>
                                          <p:spTgt spid="1077965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77965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0779651">
                                            <p:txEl>
                                              <p:pRg st="3" end="3"/>
                                            </p:txEl>
                                          </p:spTgt>
                                        </p:tgtEl>
                                        <p:attrNameLst>
                                          <p:attrName>style.visibility</p:attrName>
                                        </p:attrNameLst>
                                      </p:cBhvr>
                                      <p:to>
                                        <p:strVal val="visible"/>
                                      </p:to>
                                    </p:set>
                                    <p:anim calcmode="lin" valueType="num">
                                      <p:cBhvr>
                                        <p:cTn id="25" dur="500" fill="hold"/>
                                        <p:tgtEl>
                                          <p:spTgt spid="1077965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77965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0779651">
                                            <p:txEl>
                                              <p:pRg st="4" end="4"/>
                                            </p:txEl>
                                          </p:spTgt>
                                        </p:tgtEl>
                                        <p:attrNameLst>
                                          <p:attrName>style.visibility</p:attrName>
                                        </p:attrNameLst>
                                      </p:cBhvr>
                                      <p:to>
                                        <p:strVal val="visible"/>
                                      </p:to>
                                    </p:set>
                                    <p:anim calcmode="lin" valueType="num">
                                      <p:cBhvr>
                                        <p:cTn id="31" dur="500" fill="hold"/>
                                        <p:tgtEl>
                                          <p:spTgt spid="1077965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77965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0779651">
                                            <p:txEl>
                                              <p:pRg st="5" end="5"/>
                                            </p:txEl>
                                          </p:spTgt>
                                        </p:tgtEl>
                                        <p:attrNameLst>
                                          <p:attrName>style.visibility</p:attrName>
                                        </p:attrNameLst>
                                      </p:cBhvr>
                                      <p:to>
                                        <p:strVal val="visible"/>
                                      </p:to>
                                    </p:set>
                                    <p:anim calcmode="lin" valueType="num">
                                      <p:cBhvr>
                                        <p:cTn id="37" dur="500" fill="hold"/>
                                        <p:tgtEl>
                                          <p:spTgt spid="1077965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77965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0779651">
                                            <p:txEl>
                                              <p:pRg st="6" end="6"/>
                                            </p:txEl>
                                          </p:spTgt>
                                        </p:tgtEl>
                                        <p:attrNameLst>
                                          <p:attrName>style.visibility</p:attrName>
                                        </p:attrNameLst>
                                      </p:cBhvr>
                                      <p:to>
                                        <p:strVal val="visible"/>
                                      </p:to>
                                    </p:set>
                                    <p:anim calcmode="lin" valueType="num">
                                      <p:cBhvr>
                                        <p:cTn id="43" dur="500" fill="hold"/>
                                        <p:tgtEl>
                                          <p:spTgt spid="1077965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077965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965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3154262" y="2231472"/>
            <a:ext cx="5608738" cy="2144979"/>
          </a:xfrm>
          <a:prstGeom prst="rect">
            <a:avLst/>
          </a:prstGeom>
          <a:noFill/>
        </p:spPr>
        <p:txBody>
          <a:bodyPr wrap="square" rtlCol="0">
            <a:spAutoFit/>
          </a:bodyPr>
          <a:lstStyle/>
          <a:p>
            <a:pPr marL="1312863" marR="0" lvl="0" indent="0" algn="l" defTabSz="914400" rtl="0" eaLnBrk="1" fontAlgn="auto" latinLnBrk="0" hangingPunct="1">
              <a:lnSpc>
                <a:spcPts val="3800"/>
              </a:lnSpc>
              <a:spcBef>
                <a:spcPts val="0"/>
              </a:spcBef>
              <a:spcAft>
                <a:spcPts val="0"/>
              </a:spcAft>
              <a:buClrTx/>
              <a:buSzTx/>
              <a:buFontTx/>
              <a:buNone/>
              <a:tabLst/>
              <a:defRPr/>
            </a:pPr>
            <a:r>
              <a:rPr lang="en-US" sz="5400" b="1" i="1" dirty="0">
                <a:solidFill>
                  <a:prstClr val="white"/>
                </a:solidFill>
                <a:uFill>
                  <a:solidFill>
                    <a:prstClr val="white"/>
                  </a:solidFill>
                </a:uFill>
                <a:latin typeface="Arial" pitchFamily="34" charset="0"/>
                <a:cs typeface="Arial" pitchFamily="34" charset="0"/>
              </a:rPr>
              <a:t>we</a:t>
            </a:r>
            <a:endParaRPr kumimoji="0" lang="en-US" sz="800" b="1" i="1" u="none" strike="noStrike" kern="1200" cap="none" spc="0" normalizeH="0" baseline="0" noProof="0" dirty="0">
              <a:ln>
                <a:noFill/>
              </a:ln>
              <a:solidFill>
                <a:prstClr val="white"/>
              </a:solidFill>
              <a:effectLst/>
              <a:uLnTx/>
              <a:uFill>
                <a:solidFill>
                  <a:prstClr val="white"/>
                </a:solidFill>
              </a:uFill>
              <a:latin typeface="Arial" pitchFamily="34" charset="0"/>
              <a:cs typeface="Arial" pitchFamily="34" charset="0"/>
            </a:endParaRPr>
          </a:p>
          <a:p>
            <a:pPr marL="0" marR="0" lvl="0" indent="0" algn="ctr" defTabSz="914400" rtl="0" eaLnBrk="1" fontAlgn="auto" latinLnBrk="0" hangingPunct="1">
              <a:lnSpc>
                <a:spcPts val="3800"/>
              </a:lnSpc>
              <a:spcBef>
                <a:spcPts val="0"/>
              </a:spcBef>
              <a:spcAft>
                <a:spcPts val="0"/>
              </a:spcAft>
              <a:buClrTx/>
              <a:buSzTx/>
              <a:buFontTx/>
              <a:buNone/>
              <a:tabLst/>
              <a:defRPr/>
            </a:pPr>
            <a:r>
              <a:rPr lang="en-US" sz="6600" b="1" i="1" dirty="0">
                <a:solidFill>
                  <a:srgbClr val="B2FF4D"/>
                </a:solidFill>
                <a:uFill>
                  <a:solidFill>
                    <a:prstClr val="white"/>
                  </a:solidFill>
                </a:uFill>
                <a:latin typeface="Bookman Old Style" pitchFamily="18" charset="0"/>
              </a:rPr>
              <a:t> Are</a:t>
            </a:r>
          </a:p>
          <a:p>
            <a:pPr marL="0" marR="0" lvl="0" indent="0" algn="ctr" defTabSz="914400" rtl="0" eaLnBrk="1" fontAlgn="auto" latinLnBrk="0" hangingPunct="1">
              <a:lnSpc>
                <a:spcPts val="3800"/>
              </a:lnSpc>
              <a:spcBef>
                <a:spcPts val="0"/>
              </a:spcBef>
              <a:spcAft>
                <a:spcPts val="0"/>
              </a:spcAft>
              <a:buClrTx/>
              <a:buSzTx/>
              <a:buFontTx/>
              <a:buNone/>
              <a:tabLst/>
              <a:defRPr/>
            </a:pPr>
            <a:r>
              <a:rPr lang="en-US" sz="6000" b="1" i="1" dirty="0">
                <a:solidFill>
                  <a:srgbClr val="B2FF4D"/>
                </a:solidFill>
                <a:uFill>
                  <a:solidFill>
                    <a:prstClr val="white"/>
                  </a:solidFill>
                </a:uFill>
                <a:latin typeface="Bookman Old Style" pitchFamily="18" charset="0"/>
              </a:rPr>
              <a:t>  </a:t>
            </a:r>
            <a:r>
              <a:rPr kumimoji="0" lang="en-US" sz="6600" b="1" i="1" u="none" strike="noStrike" kern="1200" cap="none" spc="0" normalizeH="0" baseline="0" noProof="0" dirty="0">
                <a:ln>
                  <a:noFill/>
                </a:ln>
                <a:solidFill>
                  <a:srgbClr val="FF9900"/>
                </a:solidFill>
                <a:effectLst/>
                <a:uLnTx/>
                <a:uFill>
                  <a:solidFill>
                    <a:prstClr val="white"/>
                  </a:solidFill>
                </a:uFill>
                <a:latin typeface="Bookman Old Style" pitchFamily="18" charset="0"/>
                <a:ea typeface="+mn-ea"/>
                <a:cs typeface="+mn-cs"/>
              </a:rPr>
              <a:t>PRICELESS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28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4/3*#ppt_w"/>
                                          </p:val>
                                        </p:tav>
                                        <p:tav tm="100000">
                                          <p:val>
                                            <p:strVal val="#ppt_w"/>
                                          </p:val>
                                        </p:tav>
                                      </p:tavLst>
                                    </p:anim>
                                    <p:anim calcmode="lin" valueType="num">
                                      <p:cBhvr>
                                        <p:cTn id="15" dur="10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2" fill="hold" grpId="1" nodeType="clickEffect">
                                  <p:stCondLst>
                                    <p:cond delay="0"/>
                                  </p:stCondLst>
                                  <p:childTnLst>
                                    <p:anim calcmode="lin" valueType="num">
                                      <p:cBhvr additive="base">
                                        <p:cTn id="19" dur="500"/>
                                        <p:tgtEl>
                                          <p:spTgt spid="9"/>
                                        </p:tgtEl>
                                        <p:attrNameLst>
                                          <p:attrName>ppt_x</p:attrName>
                                        </p:attrNameLst>
                                      </p:cBhvr>
                                      <p:tavLst>
                                        <p:tav tm="0">
                                          <p:val>
                                            <p:strVal val="ppt_x"/>
                                          </p:val>
                                        </p:tav>
                                        <p:tav tm="100000">
                                          <p:val>
                                            <p:strVal val="1+ppt_w/2"/>
                                          </p:val>
                                        </p:tav>
                                      </p:tavLst>
                                    </p:anim>
                                    <p:anim calcmode="lin" valueType="num">
                                      <p:cBhvr additive="base">
                                        <p:cTn id="20" dur="500"/>
                                        <p:tgtEl>
                                          <p:spTgt spid="9"/>
                                        </p:tgtEl>
                                        <p:attrNameLst>
                                          <p:attrName>ppt_y</p:attrName>
                                        </p:attrNameLst>
                                      </p:cBhvr>
                                      <p:tavLst>
                                        <p:tav tm="0">
                                          <p:val>
                                            <p:strVal val="ppt_y"/>
                                          </p:val>
                                        </p:tav>
                                        <p:tav tm="100000">
                                          <p:val>
                                            <p:strVal val="ppt_y"/>
                                          </p:val>
                                        </p:tav>
                                      </p:tavLst>
                                    </p:anim>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901570" name="Rectangle 2">
            <a:extLst>
              <a:ext uri="{FF2B5EF4-FFF2-40B4-BE49-F238E27FC236}">
                <a16:creationId xmlns:a16="http://schemas.microsoft.com/office/drawing/2014/main" id="{1E81FF56-A890-D52B-1E33-8E9548DDAA20}"/>
              </a:ext>
            </a:extLst>
          </p:cNvPr>
          <p:cNvSpPr>
            <a:spLocks noGrp="1" noChangeArrowheads="1"/>
          </p:cNvSpPr>
          <p:nvPr>
            <p:ph type="title"/>
          </p:nvPr>
        </p:nvSpPr>
        <p:spPr>
          <a:xfrm>
            <a:off x="3048000" y="152400"/>
            <a:ext cx="7315200" cy="914400"/>
          </a:xfrm>
          <a:solidFill>
            <a:srgbClr val="FFFF00"/>
          </a:solidFill>
        </p:spPr>
        <p:txBody>
          <a:bodyPr/>
          <a:lstStyle/>
          <a:p>
            <a:pPr eaLnBrk="1" hangingPunct="1">
              <a:defRPr/>
            </a:pPr>
            <a:r>
              <a:rPr lang="en-US" sz="6600" b="1">
                <a:solidFill>
                  <a:srgbClr val="000000"/>
                </a:solidFill>
                <a:effectLst>
                  <a:outerShdw blurRad="38100" dist="38100" dir="2700000" algn="tl">
                    <a:srgbClr val="FFFFFF"/>
                  </a:outerShdw>
                </a:effectLst>
                <a:ea typeface="+mj-ea"/>
              </a:rPr>
              <a:t>Men Are Valued:</a:t>
            </a:r>
          </a:p>
        </p:txBody>
      </p:sp>
      <p:sp>
        <p:nvSpPr>
          <p:cNvPr id="1901571" name="Rectangle 3">
            <a:extLst>
              <a:ext uri="{FF2B5EF4-FFF2-40B4-BE49-F238E27FC236}">
                <a16:creationId xmlns:a16="http://schemas.microsoft.com/office/drawing/2014/main" id="{4E728AB0-C829-857F-2BA8-946D579C93E2}"/>
              </a:ext>
            </a:extLst>
          </p:cNvPr>
          <p:cNvSpPr>
            <a:spLocks noGrp="1" noChangeArrowheads="1"/>
          </p:cNvSpPr>
          <p:nvPr>
            <p:ph type="body" idx="1"/>
          </p:nvPr>
        </p:nvSpPr>
        <p:spPr>
          <a:xfrm>
            <a:off x="4114800" y="1066800"/>
            <a:ext cx="6096000" cy="5029200"/>
          </a:xfrm>
        </p:spPr>
        <p:txBody>
          <a:bodyPr/>
          <a:lstStyle/>
          <a:p>
            <a:pPr eaLnBrk="1" hangingPunct="1">
              <a:lnSpc>
                <a:spcPct val="90000"/>
              </a:lnSpc>
              <a:defRPr/>
            </a:pPr>
            <a:r>
              <a:rPr lang="en-US" sz="8000" b="1" dirty="0">
                <a:solidFill>
                  <a:srgbClr val="7030A0"/>
                </a:solidFill>
                <a:effectLst>
                  <a:outerShdw blurRad="38100" dist="38100" dir="2700000" algn="tl">
                    <a:srgbClr val="000000">
                      <a:alpha val="43137"/>
                    </a:srgbClr>
                  </a:outerShdw>
                </a:effectLst>
                <a:ea typeface="+mn-ea"/>
              </a:rPr>
              <a:t>By </a:t>
            </a:r>
          </a:p>
          <a:p>
            <a:pPr eaLnBrk="1" hangingPunct="1">
              <a:lnSpc>
                <a:spcPct val="90000"/>
              </a:lnSpc>
              <a:defRPr/>
            </a:pPr>
            <a:r>
              <a:rPr lang="en-US" sz="8000" b="1" dirty="0">
                <a:solidFill>
                  <a:srgbClr val="7030A0"/>
                </a:solidFill>
                <a:effectLst>
                  <a:outerShdw blurRad="38100" dist="38100" dir="2700000" algn="tl">
                    <a:srgbClr val="000000">
                      <a:alpha val="43137"/>
                    </a:srgbClr>
                  </a:outerShdw>
                </a:effectLst>
                <a:ea typeface="+mn-ea"/>
              </a:rPr>
              <a:t>Who</a:t>
            </a:r>
          </a:p>
          <a:p>
            <a:pPr eaLnBrk="1" hangingPunct="1">
              <a:lnSpc>
                <a:spcPct val="90000"/>
              </a:lnSpc>
              <a:defRPr/>
            </a:pPr>
            <a:r>
              <a:rPr lang="en-US" sz="8000" b="1" dirty="0">
                <a:solidFill>
                  <a:srgbClr val="7030A0"/>
                </a:solidFill>
                <a:effectLst>
                  <a:outerShdw blurRad="38100" dist="38100" dir="2700000" algn="tl">
                    <a:srgbClr val="000000">
                      <a:alpha val="43137"/>
                    </a:srgbClr>
                  </a:outerShdw>
                </a:effectLst>
                <a:ea typeface="+mn-ea"/>
              </a:rPr>
              <a:t>They</a:t>
            </a:r>
          </a:p>
          <a:p>
            <a:pPr eaLnBrk="1" hangingPunct="1">
              <a:lnSpc>
                <a:spcPct val="90000"/>
              </a:lnSpc>
              <a:defRPr/>
            </a:pPr>
            <a:r>
              <a:rPr lang="en-US" sz="8000" b="1" dirty="0">
                <a:solidFill>
                  <a:srgbClr val="7030A0"/>
                </a:solidFill>
                <a:effectLst>
                  <a:outerShdw blurRad="38100" dist="38100" dir="2700000" algn="tl">
                    <a:srgbClr val="000000">
                      <a:alpha val="43137"/>
                    </a:srgbClr>
                  </a:outerShdw>
                </a:effectLst>
                <a:ea typeface="+mn-ea"/>
              </a:rPr>
              <a:t>Know!</a:t>
            </a:r>
          </a:p>
        </p:txBody>
      </p:sp>
      <p:pic>
        <p:nvPicPr>
          <p:cNvPr id="1901572" name="Picture 4">
            <a:hlinkClick r:id="" action="ppaction://media"/>
            <a:extLst>
              <a:ext uri="{FF2B5EF4-FFF2-40B4-BE49-F238E27FC236}">
                <a16:creationId xmlns:a16="http://schemas.microsoft.com/office/drawing/2014/main" id="{6191C902-4E51-5035-C04D-4E2FB733A8F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651169"/>
      </p:ext>
    </p:extLst>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5" fill="hold"/>
                                        <p:tgtEl>
                                          <p:spTgt spid="190157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499"/>
                                          </p:stCondLst>
                                        </p:cTn>
                                        <p:tgtEl>
                                          <p:spTgt spid="1901571">
                                            <p:txEl>
                                              <p:pRg st="0" end="0"/>
                                            </p:txEl>
                                          </p:spTgt>
                                        </p:tgtEl>
                                        <p:attrNameLst>
                                          <p:attrName>style.visibility</p:attrName>
                                        </p:attrNameLst>
                                      </p:cBhvr>
                                      <p:to>
                                        <p:strVal val="visible"/>
                                      </p:to>
                                    </p:set>
                                    <p:anim to="" calcmode="lin" valueType="num">
                                      <p:cBhvr>
                                        <p:cTn id="11" dur="1" fill="hold"/>
                                        <p:tgtEl>
                                          <p:spTgt spid="1901571">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nodeType="clickEffect">
                                  <p:stCondLst>
                                    <p:cond delay="0"/>
                                  </p:stCondLst>
                                  <p:childTnLst>
                                    <p:set>
                                      <p:cBhvr>
                                        <p:cTn id="15" dur="1" fill="hold">
                                          <p:stCondLst>
                                            <p:cond delay="499"/>
                                          </p:stCondLst>
                                        </p:cTn>
                                        <p:tgtEl>
                                          <p:spTgt spid="1901571">
                                            <p:txEl>
                                              <p:pRg st="1" end="1"/>
                                            </p:txEl>
                                          </p:spTgt>
                                        </p:tgtEl>
                                        <p:attrNameLst>
                                          <p:attrName>style.visibility</p:attrName>
                                        </p:attrNameLst>
                                      </p:cBhvr>
                                      <p:to>
                                        <p:strVal val="visible"/>
                                      </p:to>
                                    </p:set>
                                    <p:anim to="" calcmode="lin" valueType="num">
                                      <p:cBhvr>
                                        <p:cTn id="16" dur="1" fill="hold"/>
                                        <p:tgtEl>
                                          <p:spTgt spid="1901571">
                                            <p:txEl>
                                              <p:pRg st="1" end="1"/>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childTnLst>
                                    <p:set>
                                      <p:cBhvr>
                                        <p:cTn id="20" dur="1" fill="hold">
                                          <p:stCondLst>
                                            <p:cond delay="499"/>
                                          </p:stCondLst>
                                        </p:cTn>
                                        <p:tgtEl>
                                          <p:spTgt spid="1901571">
                                            <p:txEl>
                                              <p:pRg st="2" end="2"/>
                                            </p:txEl>
                                          </p:spTgt>
                                        </p:tgtEl>
                                        <p:attrNameLst>
                                          <p:attrName>style.visibility</p:attrName>
                                        </p:attrNameLst>
                                      </p:cBhvr>
                                      <p:to>
                                        <p:strVal val="visible"/>
                                      </p:to>
                                    </p:set>
                                    <p:anim to="" calcmode="lin" valueType="num">
                                      <p:cBhvr>
                                        <p:cTn id="21" dur="1" fill="hold"/>
                                        <p:tgtEl>
                                          <p:spTgt spid="1901571">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499"/>
                                          </p:stCondLst>
                                        </p:cTn>
                                        <p:tgtEl>
                                          <p:spTgt spid="1901571">
                                            <p:txEl>
                                              <p:pRg st="3" end="3"/>
                                            </p:txEl>
                                          </p:spTgt>
                                        </p:tgtEl>
                                        <p:attrNameLst>
                                          <p:attrName>style.visibility</p:attrName>
                                        </p:attrNameLst>
                                      </p:cBhvr>
                                      <p:to>
                                        <p:strVal val="visible"/>
                                      </p:to>
                                    </p:set>
                                    <p:anim to="" calcmode="lin" valueType="num">
                                      <p:cBhvr>
                                        <p:cTn id="26" dur="1" fill="hold"/>
                                        <p:tgtEl>
                                          <p:spTgt spid="190157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901572"/>
                </p:tgtEl>
              </p:cMediaNode>
            </p:audio>
          </p:childTnLst>
        </p:cTn>
      </p:par>
    </p:tnLst>
    <p:bldLst>
      <p:bldP spid="1901571"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2882" name="Rectangle 2">
            <a:extLst>
              <a:ext uri="{FF2B5EF4-FFF2-40B4-BE49-F238E27FC236}">
                <a16:creationId xmlns:a16="http://schemas.microsoft.com/office/drawing/2014/main" id="{A036AFD7-C8D2-314E-F4E7-C3B9C43080E5}"/>
              </a:ext>
            </a:extLst>
          </p:cNvPr>
          <p:cNvSpPr>
            <a:spLocks noGrp="1" noChangeArrowheads="1"/>
          </p:cNvSpPr>
          <p:nvPr>
            <p:ph type="ctrTitle"/>
          </p:nvPr>
        </p:nvSpPr>
        <p:spPr>
          <a:xfrm>
            <a:off x="2209800" y="457200"/>
            <a:ext cx="7772400" cy="5867400"/>
          </a:xfrm>
        </p:spPr>
        <p:txBody>
          <a:bodyPr/>
          <a:lstStyle/>
          <a:p>
            <a:pPr eaLnBrk="1" hangingPunct="1">
              <a:defRPr/>
            </a:pPr>
            <a:r>
              <a:rPr lang="en-US" sz="8800" dirty="0">
                <a:solidFill>
                  <a:srgbClr val="00FFFF"/>
                </a:solidFill>
                <a:effectLst>
                  <a:outerShdw blurRad="38100" dist="38100" dir="2700000" algn="tl">
                    <a:srgbClr val="000000"/>
                  </a:outerShdw>
                </a:effectLst>
                <a:ea typeface="+mj-ea"/>
              </a:rPr>
              <a:t>“We are shaped and fashioned by what we love.”</a:t>
            </a:r>
            <a:r>
              <a:rPr lang="en-US" dirty="0">
                <a:effectLst>
                  <a:outerShdw blurRad="38100" dist="38100" dir="2700000" algn="tl">
                    <a:srgbClr val="000000"/>
                  </a:outerShdw>
                </a:effectLst>
                <a:ea typeface="+mj-ea"/>
              </a:rPr>
              <a:t> </a:t>
            </a:r>
            <a:br>
              <a:rPr lang="en-US" dirty="0">
                <a:effectLst>
                  <a:outerShdw blurRad="38100" dist="38100" dir="2700000" algn="tl">
                    <a:srgbClr val="000000"/>
                  </a:outerShdw>
                </a:effectLst>
                <a:ea typeface="+mj-ea"/>
              </a:rPr>
            </a:br>
            <a:br>
              <a:rPr lang="en-US" sz="1400" dirty="0">
                <a:effectLst>
                  <a:outerShdw blurRad="38100" dist="38100" dir="2700000" algn="tl">
                    <a:srgbClr val="000000"/>
                  </a:outerShdw>
                </a:effectLst>
                <a:ea typeface="+mj-ea"/>
              </a:rPr>
            </a:br>
            <a:r>
              <a:rPr lang="en-US" sz="4000" dirty="0">
                <a:solidFill>
                  <a:srgbClr val="993366"/>
                </a:solidFill>
                <a:effectLst>
                  <a:outerShdw blurRad="38100" dist="38100" dir="2700000" algn="tl">
                    <a:srgbClr val="000000"/>
                  </a:outerShdw>
                </a:effectLst>
                <a:ea typeface="+mj-ea"/>
              </a:rPr>
              <a:t>- Johann Wolfgang Von Goethe</a:t>
            </a:r>
          </a:p>
        </p:txBody>
      </p:sp>
    </p:spTree>
    <p:extLst>
      <p:ext uri="{BB962C8B-B14F-4D97-AF65-F5344CB8AC3E}">
        <p14:creationId xmlns:p14="http://schemas.microsoft.com/office/powerpoint/2010/main" val="777082410"/>
      </p:ext>
    </p:extLst>
  </p:cSld>
  <p:clrMapOvr>
    <a:masterClrMapping/>
  </p:clrMapOvr>
  <p:transition spd="slow" advTm="16000">
    <p:comb/>
    <p:sndAc>
      <p:stSnd>
        <p:snd r:embed="rId3" name="projctor.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96706" name="Picture 2" descr="C:\Documents and Settings\Owner\My Documents\Educational Illustrations\inside-1.gif">
            <a:extLst>
              <a:ext uri="{FF2B5EF4-FFF2-40B4-BE49-F238E27FC236}">
                <a16:creationId xmlns:a16="http://schemas.microsoft.com/office/drawing/2014/main" id="{582BB5AD-4B64-9B04-D6BF-688FB322DF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30861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5651" name="Comment 3">
            <a:extLst>
              <a:ext uri="{FF2B5EF4-FFF2-40B4-BE49-F238E27FC236}">
                <a16:creationId xmlns:a16="http://schemas.microsoft.com/office/drawing/2014/main" id="{F888BA8F-49B5-E81A-A31A-27A8018693A6}"/>
              </a:ext>
            </a:extLst>
          </p:cNvPr>
          <p:cNvSpPr>
            <a:spLocks noChangeArrowheads="1"/>
          </p:cNvSpPr>
          <p:nvPr/>
        </p:nvSpPr>
        <p:spPr bwMode="auto">
          <a:xfrm>
            <a:off x="1524000" y="-990600"/>
            <a:ext cx="6400800"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defRPr/>
            </a:pPr>
            <a:r>
              <a:rPr lang="en-US" sz="1600" b="1">
                <a:solidFill>
                  <a:srgbClr val="000000"/>
                </a:solidFill>
                <a:latin typeface="Arial" charset="0"/>
                <a:cs typeface="Arial" panose="020B0604020202020204" pitchFamily="34" charset="0"/>
              </a:rPr>
              <a:t>David Lee Burris:</a:t>
            </a:r>
            <a:endParaRPr lang="en-US" sz="1600" b="1">
              <a:solidFill>
                <a:srgbClr val="000000"/>
              </a:solidFill>
              <a:effectLst>
                <a:outerShdw blurRad="38100" dist="38100" dir="2700000" algn="tl">
                  <a:srgbClr val="FFFFFF"/>
                </a:outerShdw>
              </a:effectLst>
              <a:latin typeface="Arial" charset="0"/>
              <a:cs typeface="Arial" panose="020B0604020202020204" pitchFamily="34" charset="0"/>
            </a:endParaRPr>
          </a:p>
          <a:p>
            <a:pPr algn="ctr" fontAlgn="base">
              <a:spcBef>
                <a:spcPct val="50000"/>
              </a:spcBef>
              <a:spcAft>
                <a:spcPct val="0"/>
              </a:spcAft>
              <a:defRPr/>
            </a:pPr>
            <a:r>
              <a:rPr lang="en-US" sz="1600" b="1">
                <a:solidFill>
                  <a:srgbClr val="000000"/>
                </a:solidFill>
                <a:effectLst>
                  <a:outerShdw blurRad="38100" dist="38100" dir="2700000" algn="tl">
                    <a:srgbClr val="FFFFFF"/>
                  </a:outerShdw>
                </a:effectLst>
                <a:latin typeface="Arial" charset="0"/>
                <a:cs typeface="Arial" panose="020B0604020202020204" pitchFamily="34" charset="0"/>
              </a:rPr>
              <a:t>“Close Your Eyes – Forget Your Name – Step Outside Yourself – Let Your Thoughts Stray – </a:t>
            </a:r>
            <a:r>
              <a:rPr lang="en-US" sz="1600" b="1" i="1">
                <a:solidFill>
                  <a:srgbClr val="000000"/>
                </a:solidFill>
                <a:effectLst>
                  <a:outerShdw blurRad="38100" dist="38100" dir="2700000" algn="tl">
                    <a:srgbClr val="FFFFFF"/>
                  </a:outerShdw>
                </a:effectLst>
                <a:latin typeface="Arial" charset="0"/>
                <a:cs typeface="Arial" panose="020B0604020202020204" pitchFamily="34" charset="0"/>
              </a:rPr>
              <a:t>As You</a:t>
            </a:r>
            <a:r>
              <a:rPr lang="en-US" sz="1600" b="1">
                <a:solidFill>
                  <a:srgbClr val="000000"/>
                </a:solidFill>
                <a:effectLst>
                  <a:outerShdw blurRad="38100" dist="38100" dir="2700000" algn="tl">
                    <a:srgbClr val="FFFFFF"/>
                  </a:outerShdw>
                </a:effectLst>
                <a:latin typeface="Arial" charset="0"/>
                <a:cs typeface="Arial" panose="020B0604020202020204" pitchFamily="34" charset="0"/>
              </a:rPr>
              <a:t> </a:t>
            </a:r>
            <a:r>
              <a:rPr lang="en-US" sz="1600" b="1" i="1">
                <a:solidFill>
                  <a:srgbClr val="000000"/>
                </a:solidFill>
                <a:effectLst>
                  <a:outerShdw blurRad="38100" dist="38100" dir="2700000" algn="tl">
                    <a:srgbClr val="FFFFFF"/>
                  </a:outerShdw>
                </a:effectLst>
                <a:latin typeface="Arial" charset="0"/>
                <a:cs typeface="Arial" panose="020B0604020202020204" pitchFamily="34" charset="0"/>
              </a:rPr>
              <a:t>Go Insane.”  -  SLAYER</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3399"/>
            </a:gs>
            <a:gs pos="25000">
              <a:srgbClr val="FF6633"/>
            </a:gs>
            <a:gs pos="50000">
              <a:srgbClr val="FFFF00"/>
            </a:gs>
            <a:gs pos="75000">
              <a:srgbClr val="01A78F"/>
            </a:gs>
            <a:gs pos="100000">
              <a:srgbClr val="3366FF"/>
            </a:gs>
          </a:gsLst>
          <a:lin ang="5400000" scaled="1"/>
        </a:gradFill>
        <a:effectLst/>
      </p:bgPr>
    </p:bg>
    <p:spTree>
      <p:nvGrpSpPr>
        <p:cNvPr id="1" name=""/>
        <p:cNvGrpSpPr/>
        <p:nvPr/>
      </p:nvGrpSpPr>
      <p:grpSpPr>
        <a:xfrm>
          <a:off x="0" y="0"/>
          <a:ext cx="0" cy="0"/>
          <a:chOff x="0" y="0"/>
          <a:chExt cx="0" cy="0"/>
        </a:xfrm>
      </p:grpSpPr>
      <p:sp>
        <p:nvSpPr>
          <p:cNvPr id="4287490" name="Rectangle 2">
            <a:extLst>
              <a:ext uri="{FF2B5EF4-FFF2-40B4-BE49-F238E27FC236}">
                <a16:creationId xmlns:a16="http://schemas.microsoft.com/office/drawing/2014/main" id="{B175B0A3-A2DE-0D16-DBAF-C73A349A5D7F}"/>
              </a:ext>
            </a:extLst>
          </p:cNvPr>
          <p:cNvSpPr>
            <a:spLocks noGrp="1" noChangeArrowheads="1"/>
          </p:cNvSpPr>
          <p:nvPr>
            <p:ph type="title"/>
          </p:nvPr>
        </p:nvSpPr>
        <p:spPr>
          <a:xfrm>
            <a:off x="1524000" y="5334000"/>
            <a:ext cx="9144000" cy="1524000"/>
          </a:xfrm>
        </p:spPr>
        <p:txBody>
          <a:bodyPr/>
          <a:lstStyle/>
          <a:p>
            <a:pPr eaLnBrk="1" hangingPunct="1"/>
            <a:r>
              <a:rPr lang="en-US" altLang="en-US" sz="9600" b="1" dirty="0">
                <a:solidFill>
                  <a:srgbClr val="FFFFFF"/>
                </a:solidFill>
                <a:effectLst>
                  <a:outerShdw blurRad="38100" dist="38100" dir="2700000" algn="tl">
                    <a:srgbClr val="000000">
                      <a:alpha val="43137"/>
                    </a:srgbClr>
                  </a:outerShdw>
                </a:effectLst>
                <a:latin typeface="Voltage"/>
              </a:rPr>
              <a:t>CHRISTIAN</a:t>
            </a:r>
          </a:p>
        </p:txBody>
      </p:sp>
      <p:sp>
        <p:nvSpPr>
          <p:cNvPr id="4287491" name="WordArt 3">
            <a:extLst>
              <a:ext uri="{FF2B5EF4-FFF2-40B4-BE49-F238E27FC236}">
                <a16:creationId xmlns:a16="http://schemas.microsoft.com/office/drawing/2014/main" id="{6F6F8058-186A-C9F3-FA12-62EF645432EF}"/>
              </a:ext>
            </a:extLst>
          </p:cNvPr>
          <p:cNvSpPr>
            <a:spLocks noChangeArrowheads="1" noChangeShapeType="1" noTextEdit="1"/>
          </p:cNvSpPr>
          <p:nvPr/>
        </p:nvSpPr>
        <p:spPr bwMode="auto">
          <a:xfrm>
            <a:off x="2362200" y="381000"/>
            <a:ext cx="7467600" cy="1447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cs typeface="Arial" panose="020B0604020202020204" pitchFamily="34" charset="0"/>
              </a:rPr>
              <a:t>LIVING UP TO THE BRAND NAME</a:t>
            </a:r>
          </a:p>
        </p:txBody>
      </p:sp>
      <p:sp>
        <p:nvSpPr>
          <p:cNvPr id="4287492" name="Comment 4">
            <a:extLst>
              <a:ext uri="{FF2B5EF4-FFF2-40B4-BE49-F238E27FC236}">
                <a16:creationId xmlns:a16="http://schemas.microsoft.com/office/drawing/2014/main" id="{5E3B1D3C-EA00-1EBD-2F67-7CA5FA24FBFF}"/>
              </a:ext>
            </a:extLst>
          </p:cNvPr>
          <p:cNvSpPr>
            <a:spLocks noChangeArrowheads="1"/>
          </p:cNvSpPr>
          <p:nvPr/>
        </p:nvSpPr>
        <p:spPr bwMode="auto">
          <a:xfrm>
            <a:off x="1539876" y="-2514600"/>
            <a:ext cx="9128125" cy="23018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defRPr/>
            </a:pPr>
            <a:r>
              <a:rPr lang="en-US" sz="1600" b="1">
                <a:solidFill>
                  <a:srgbClr val="000000"/>
                </a:solidFill>
                <a:latin typeface="Arial" charset="0"/>
                <a:cs typeface="Arial" panose="020B0604020202020204" pitchFamily="34" charset="0"/>
              </a:rPr>
              <a:t>David Lee Burris:</a:t>
            </a:r>
            <a:endParaRPr lang="en-US" sz="1600" b="1">
              <a:solidFill>
                <a:srgbClr val="000000"/>
              </a:solidFill>
              <a:effectLst>
                <a:outerShdw blurRad="38100" dist="38100" dir="2700000" algn="tl">
                  <a:srgbClr val="FFFFFF"/>
                </a:outerShdw>
              </a:effectLst>
              <a:latin typeface="Arial" charset="0"/>
              <a:cs typeface="Arial" panose="020B0604020202020204" pitchFamily="34" charset="0"/>
            </a:endParaRPr>
          </a:p>
          <a:p>
            <a:pPr algn="ctr" fontAlgn="base">
              <a:spcBef>
                <a:spcPct val="50000"/>
              </a:spcBef>
              <a:spcAft>
                <a:spcPct val="0"/>
              </a:spcAft>
              <a:defRPr/>
            </a:pPr>
            <a:r>
              <a:rPr lang="en-US" sz="1600" b="1">
                <a:solidFill>
                  <a:srgbClr val="000000"/>
                </a:solidFill>
                <a:effectLst>
                  <a:outerShdw blurRad="38100" dist="38100" dir="2700000" algn="tl">
                    <a:srgbClr val="FFFFFF"/>
                  </a:outerShdw>
                </a:effectLst>
                <a:latin typeface="Arial" charset="0"/>
                <a:cs typeface="Arial" panose="020B0604020202020204" pitchFamily="34" charset="0"/>
              </a:rPr>
              <a:t>During The Time Of The Bible,  A Person’s Name In Reflected Both On Who They Were &amp; Who They Were To Become.  Biblical Names Reflect On Both Individual Character &amp; That Of God.  Often In The Bible An Encounter &amp; Challenge Required A New Name For A New Start. ;</a:t>
            </a:r>
          </a:p>
          <a:p>
            <a:pPr algn="ctr" fontAlgn="base">
              <a:spcBef>
                <a:spcPct val="50000"/>
              </a:spcBef>
              <a:spcAft>
                <a:spcPct val="0"/>
              </a:spcAft>
              <a:defRPr/>
            </a:pPr>
            <a:r>
              <a:rPr lang="en-US" b="1">
                <a:solidFill>
                  <a:srgbClr val="000000"/>
                </a:solidFill>
                <a:effectLst>
                  <a:outerShdw blurRad="38100" dist="38100" dir="2700000" algn="tl">
                    <a:srgbClr val="FFFFFF"/>
                  </a:outerShdw>
                </a:effectLst>
                <a:latin typeface="Arial" charset="0"/>
                <a:cs typeface="Arial" panose="020B0604020202020204" pitchFamily="34" charset="0"/>
              </a:rPr>
              <a:t>SQUARE ROOTS LOOKING OUT FOR NUMBER ONE OR STRAIGHT ARROWS WATCHING FOR ONE ANOTHER – NEXTDOOR NEIGHBOR - HOMETOWN</a:t>
            </a:r>
          </a:p>
          <a:p>
            <a:pPr algn="ctr" fontAlgn="base">
              <a:spcBef>
                <a:spcPct val="50000"/>
              </a:spcBef>
              <a:spcAft>
                <a:spcPct val="0"/>
              </a:spcAft>
              <a:defRPr/>
            </a:pPr>
            <a:r>
              <a:rPr lang="en-US" b="1">
                <a:solidFill>
                  <a:srgbClr val="000000"/>
                </a:solidFill>
                <a:effectLst>
                  <a:outerShdw blurRad="38100" dist="38100" dir="2700000" algn="tl">
                    <a:srgbClr val="FFFFFF"/>
                  </a:outerShdw>
                </a:effectLst>
                <a:latin typeface="Arial" charset="0"/>
                <a:cs typeface="Arial" panose="020B0604020202020204" pitchFamily="34" charset="0"/>
              </a:rPr>
              <a:t>THEY WERE CALLED CHRISTIANS FIRST BY OTHERS AT ANTIOCH!</a:t>
            </a:r>
          </a:p>
        </p:txBody>
      </p:sp>
      <p:sp>
        <p:nvSpPr>
          <p:cNvPr id="4287495" name="Rectangle 7">
            <a:extLst>
              <a:ext uri="{FF2B5EF4-FFF2-40B4-BE49-F238E27FC236}">
                <a16:creationId xmlns:a16="http://schemas.microsoft.com/office/drawing/2014/main" id="{9334EFAE-DA78-0119-095F-A4EF2A8D6B62}"/>
              </a:ext>
            </a:extLst>
          </p:cNvPr>
          <p:cNvSpPr>
            <a:spLocks noChangeArrowheads="1"/>
          </p:cNvSpPr>
          <p:nvPr/>
        </p:nvSpPr>
        <p:spPr bwMode="auto">
          <a:xfrm>
            <a:off x="2552700" y="742951"/>
            <a:ext cx="9144000" cy="1015663"/>
          </a:xfrm>
          <a:prstGeom prst="rect">
            <a:avLst/>
          </a:prstGeom>
          <a:noFill/>
          <a:ln w="9525">
            <a:noFill/>
            <a:miter lim="800000"/>
            <a:headEnd/>
            <a:tailEnd/>
          </a:ln>
          <a:effectLst/>
        </p:spPr>
        <p:txBody>
          <a:bodyPr>
            <a:spAutoFit/>
          </a:bodyP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pic>
        <p:nvPicPr>
          <p:cNvPr id="1094662" name="Picture 6" descr="theo0001">
            <a:extLst>
              <a:ext uri="{FF2B5EF4-FFF2-40B4-BE49-F238E27FC236}">
                <a16:creationId xmlns:a16="http://schemas.microsoft.com/office/drawing/2014/main" id="{7E09FA6C-7A21-E881-39D9-EFD3A388C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2057400"/>
            <a:ext cx="7086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287491"/>
                                        </p:tgtEl>
                                        <p:attrNameLst>
                                          <p:attrName>style.visibility</p:attrName>
                                        </p:attrNameLst>
                                      </p:cBhvr>
                                      <p:to>
                                        <p:strVal val="visible"/>
                                      </p:to>
                                    </p:set>
                                    <p:anim calcmode="lin" valueType="num">
                                      <p:cBhvr>
                                        <p:cTn id="7" dur="500" fill="hold"/>
                                        <p:tgtEl>
                                          <p:spTgt spid="4287491"/>
                                        </p:tgtEl>
                                        <p:attrNameLst>
                                          <p:attrName>ppt_w</p:attrName>
                                        </p:attrNameLst>
                                      </p:cBhvr>
                                      <p:tavLst>
                                        <p:tav tm="0">
                                          <p:val>
                                            <p:fltVal val="0"/>
                                          </p:val>
                                        </p:tav>
                                        <p:tav tm="100000">
                                          <p:val>
                                            <p:strVal val="#ppt_w"/>
                                          </p:val>
                                        </p:tav>
                                      </p:tavLst>
                                    </p:anim>
                                    <p:anim calcmode="lin" valueType="num">
                                      <p:cBhvr>
                                        <p:cTn id="8" dur="500" fill="hold"/>
                                        <p:tgtEl>
                                          <p:spTgt spid="428749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4287490">
                                            <p:txEl>
                                              <p:pRg st="0" end="0"/>
                                            </p:txEl>
                                          </p:spTgt>
                                        </p:tgtEl>
                                        <p:attrNameLst>
                                          <p:attrName>style.visibility</p:attrName>
                                        </p:attrNameLst>
                                      </p:cBhvr>
                                      <p:to>
                                        <p:strVal val="visible"/>
                                      </p:to>
                                    </p:set>
                                    <p:anim calcmode="lin" valueType="num">
                                      <p:cBhvr additive="base">
                                        <p:cTn id="13" dur="75" fill="hold"/>
                                        <p:tgtEl>
                                          <p:spTgt spid="4287490">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28749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7490"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EBF4666-851B-B6F0-05B4-D18302F7FEB9}"/>
              </a:ext>
            </a:extLst>
          </p:cNvPr>
          <p:cNvSpPr>
            <a:spLocks noGrp="1" noChangeArrowheads="1"/>
          </p:cNvSpPr>
          <p:nvPr>
            <p:ph type="title"/>
          </p:nvPr>
        </p:nvSpPr>
        <p:spPr>
          <a:xfrm>
            <a:off x="914400" y="617989"/>
            <a:ext cx="10363200" cy="1143000"/>
          </a:xfrm>
        </p:spPr>
        <p:txBody>
          <a:bodyPr/>
          <a:lstStyle/>
          <a:p>
            <a:pPr eaLnBrk="1" hangingPunct="1">
              <a:defRPr/>
            </a:pPr>
            <a:r>
              <a:rPr lang="en-US" sz="6000" b="1" dirty="0">
                <a:solidFill>
                  <a:srgbClr val="D7AC0F"/>
                </a:solidFill>
                <a:effectLst>
                  <a:outerShdw blurRad="38100" dist="38100" dir="2700000" algn="tl">
                    <a:srgbClr val="C0C0C0"/>
                  </a:outerShdw>
                </a:effectLst>
                <a:latin typeface="Comic Sans MS" pitchFamily="1" charset="0"/>
              </a:rPr>
              <a:t>A Great Truth</a:t>
            </a:r>
            <a:br>
              <a:rPr lang="en-US" sz="5400" b="1" dirty="0">
                <a:solidFill>
                  <a:srgbClr val="D7AC0F"/>
                </a:solidFill>
                <a:effectLst>
                  <a:outerShdw blurRad="38100" dist="38100" dir="2700000" algn="tl">
                    <a:srgbClr val="C0C0C0"/>
                  </a:outerShdw>
                </a:effectLst>
                <a:latin typeface="Comic Sans MS" pitchFamily="1" charset="0"/>
              </a:rPr>
            </a:br>
            <a:r>
              <a:rPr lang="en-US" sz="4800" b="1" i="1" dirty="0">
                <a:solidFill>
                  <a:srgbClr val="D7AC0F"/>
                </a:solidFill>
                <a:effectLst>
                  <a:outerShdw blurRad="38100" dist="38100" dir="2700000" algn="tl">
                    <a:srgbClr val="C0C0C0"/>
                  </a:outerShdw>
                </a:effectLst>
                <a:latin typeface="Comic Sans MS" pitchFamily="1" charset="0"/>
              </a:rPr>
              <a:t>Tom Wolfe</a:t>
            </a:r>
            <a:endParaRPr lang="en-US" sz="4800" b="1" dirty="0">
              <a:effectLst>
                <a:outerShdw blurRad="38100" dist="38100" dir="2700000" algn="tl">
                  <a:srgbClr val="C0C0C0"/>
                </a:outerShdw>
              </a:effectLst>
              <a:latin typeface="Comic Sans MS" pitchFamily="1" charset="0"/>
            </a:endParaRPr>
          </a:p>
        </p:txBody>
      </p:sp>
      <p:sp>
        <p:nvSpPr>
          <p:cNvPr id="6147" name="Rectangle 3">
            <a:extLst>
              <a:ext uri="{FF2B5EF4-FFF2-40B4-BE49-F238E27FC236}">
                <a16:creationId xmlns:a16="http://schemas.microsoft.com/office/drawing/2014/main" id="{9A5AA88A-78D7-15B6-959A-3884F2C3D41B}"/>
              </a:ext>
            </a:extLst>
          </p:cNvPr>
          <p:cNvSpPr>
            <a:spLocks noGrp="1" noChangeArrowheads="1"/>
          </p:cNvSpPr>
          <p:nvPr>
            <p:ph type="body" idx="1"/>
          </p:nvPr>
        </p:nvSpPr>
        <p:spPr>
          <a:xfrm>
            <a:off x="721453" y="2382472"/>
            <a:ext cx="10645630" cy="3713527"/>
          </a:xfrm>
        </p:spPr>
        <p:txBody>
          <a:bodyPr/>
          <a:lstStyle/>
          <a:p>
            <a:pPr marL="609600" indent="-609600" algn="ctr" eaLnBrk="1" hangingPunct="1">
              <a:buNone/>
              <a:defRPr/>
            </a:pPr>
            <a:r>
              <a:rPr lang="en-US" sz="4400" b="1" dirty="0">
                <a:solidFill>
                  <a:schemeClr val="bg1"/>
                </a:solidFill>
                <a:latin typeface="Comic Sans MS" pitchFamily="1" charset="0"/>
              </a:rPr>
              <a:t>There are only two reasons people  do not become Christians</a:t>
            </a:r>
            <a:endParaRPr lang="en-US" sz="4400" b="1" dirty="0">
              <a:solidFill>
                <a:schemeClr val="bg1"/>
              </a:solidFill>
              <a:effectLst>
                <a:outerShdw blurRad="38100" dist="38100" dir="2700000" algn="tl">
                  <a:srgbClr val="C0C0C0"/>
                </a:outerShdw>
              </a:effectLst>
              <a:latin typeface="Comic Sans MS" pitchFamily="1" charset="0"/>
            </a:endParaRPr>
          </a:p>
          <a:p>
            <a:pPr marL="990600" lvl="1" indent="-533400" eaLnBrk="1" hangingPunct="1">
              <a:buFontTx/>
              <a:buAutoNum type="arabicPeriod"/>
              <a:defRPr/>
            </a:pPr>
            <a:r>
              <a:rPr lang="en-US" sz="4800" b="1" dirty="0">
                <a:solidFill>
                  <a:srgbClr val="FFF4C8"/>
                </a:solidFill>
                <a:effectLst>
                  <a:outerShdw blurRad="38100" dist="38100" dir="2700000" algn="tl">
                    <a:srgbClr val="C0C0C0"/>
                  </a:outerShdw>
                </a:effectLst>
                <a:latin typeface="Comic Sans MS" pitchFamily="1" charset="0"/>
              </a:rPr>
              <a:t>They’ve never seen a Christian</a:t>
            </a:r>
          </a:p>
          <a:p>
            <a:pPr marL="990600" lvl="1" indent="-533400" eaLnBrk="1" hangingPunct="1">
              <a:buFontTx/>
              <a:buAutoNum type="arabicPeriod"/>
              <a:defRPr/>
            </a:pPr>
            <a:r>
              <a:rPr lang="en-US" sz="4800" b="1" dirty="0">
                <a:solidFill>
                  <a:srgbClr val="FFF4C8"/>
                </a:solidFill>
                <a:effectLst>
                  <a:outerShdw blurRad="38100" dist="38100" dir="2700000" algn="tl">
                    <a:srgbClr val="C0C0C0"/>
                  </a:outerShdw>
                </a:effectLst>
                <a:latin typeface="Comic Sans MS" pitchFamily="1" charset="0"/>
              </a:rPr>
              <a:t>They have seen a Christian</a:t>
            </a:r>
            <a:endParaRPr lang="en-US" sz="4800" b="1" dirty="0">
              <a:effectLst>
                <a:outerShdw blurRad="38100" dist="38100" dir="2700000" algn="tl">
                  <a:srgbClr val="C0C0C0"/>
                </a:outerShdw>
              </a:effectLst>
              <a:latin typeface="Comic Sans MS" pitchFamily="1" charset="0"/>
            </a:endParaRPr>
          </a:p>
        </p:txBody>
      </p:sp>
    </p:spTree>
    <p:extLst>
      <p:ext uri="{BB962C8B-B14F-4D97-AF65-F5344CB8AC3E}">
        <p14:creationId xmlns:p14="http://schemas.microsoft.com/office/powerpoint/2010/main" val="2356070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2"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4517F-67C4-11EA-4F58-BA2CA2204A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7315200"/>
          </a:xfrm>
          <a:prstGeom prst="rect">
            <a:avLst/>
          </a:prstGeom>
          <a:noFill/>
          <a:ln>
            <a:noFill/>
          </a:ln>
        </p:spPr>
      </p:pic>
    </p:spTree>
    <p:extLst>
      <p:ext uri="{BB962C8B-B14F-4D97-AF65-F5344CB8AC3E}">
        <p14:creationId xmlns:p14="http://schemas.microsoft.com/office/powerpoint/2010/main" val="2186374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39394" name="Rectangle 2">
            <a:extLst>
              <a:ext uri="{FF2B5EF4-FFF2-40B4-BE49-F238E27FC236}">
                <a16:creationId xmlns:a16="http://schemas.microsoft.com/office/drawing/2014/main" id="{D7A7F6AE-66B7-7874-FBE7-EB74A0666EDC}"/>
              </a:ext>
            </a:extLst>
          </p:cNvPr>
          <p:cNvSpPr>
            <a:spLocks noGrp="1" noChangeArrowheads="1"/>
          </p:cNvSpPr>
          <p:nvPr>
            <p:ph type="title"/>
          </p:nvPr>
        </p:nvSpPr>
        <p:spPr>
          <a:xfrm>
            <a:off x="2133600" y="5257800"/>
            <a:ext cx="8001000" cy="1600200"/>
          </a:xfrm>
        </p:spPr>
        <p:txBody>
          <a:bodyPr/>
          <a:lstStyle/>
          <a:p>
            <a:pPr eaLnBrk="1" hangingPunct="1">
              <a:defRPr/>
            </a:pPr>
            <a:r>
              <a:rPr lang="en-US" sz="2400" b="1">
                <a:solidFill>
                  <a:srgbClr val="FF66FF"/>
                </a:solidFill>
                <a:effectLst>
                  <a:outerShdw blurRad="38100" dist="38100" dir="2700000" algn="tl">
                    <a:srgbClr val="C0C0C0"/>
                  </a:outerShdw>
                </a:effectLst>
              </a:rPr>
              <a:t>“It appears that CHRISTIANS was the first GENERAL appellative of the followers of our blessed Lord;  and there is presumptive evidence that this appellative came by DIVINE APPOINTMENT.  How very few of those who profess this religion are satisfied with this title.”</a:t>
            </a:r>
            <a:br>
              <a:rPr lang="en-US" sz="2400" b="1">
                <a:solidFill>
                  <a:srgbClr val="FF66FF"/>
                </a:solidFill>
                <a:effectLst>
                  <a:outerShdw blurRad="38100" dist="38100" dir="2700000" algn="tl">
                    <a:srgbClr val="C0C0C0"/>
                  </a:outerShdw>
                </a:effectLst>
              </a:rPr>
            </a:br>
            <a:r>
              <a:rPr lang="en-US"/>
              <a:t>    </a:t>
            </a:r>
          </a:p>
        </p:txBody>
      </p:sp>
      <p:sp>
        <p:nvSpPr>
          <p:cNvPr id="4539395" name="WordArt 3">
            <a:extLst>
              <a:ext uri="{FF2B5EF4-FFF2-40B4-BE49-F238E27FC236}">
                <a16:creationId xmlns:a16="http://schemas.microsoft.com/office/drawing/2014/main" id="{64032E48-29BB-D297-CE93-E46E6CBC46CC}"/>
              </a:ext>
            </a:extLst>
          </p:cNvPr>
          <p:cNvSpPr>
            <a:spLocks noChangeArrowheads="1" noChangeShapeType="1" noTextEdit="1"/>
          </p:cNvSpPr>
          <p:nvPr/>
        </p:nvSpPr>
        <p:spPr bwMode="auto">
          <a:xfrm>
            <a:off x="2724150" y="228600"/>
            <a:ext cx="67437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cs typeface="Arial" panose="020B0604020202020204" pitchFamily="34" charset="0"/>
              </a:rPr>
              <a:t>METHODIST ADAM CLARK: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39395"/>
                                        </p:tgtEl>
                                        <p:attrNameLst>
                                          <p:attrName>style.visibility</p:attrName>
                                        </p:attrNameLst>
                                      </p:cBhvr>
                                      <p:to>
                                        <p:strVal val="visible"/>
                                      </p:to>
                                    </p:set>
                                    <p:animEffect transition="in" filter="wipe(left)">
                                      <p:cBhvr>
                                        <p:cTn id="7" dur="500"/>
                                        <p:tgtEl>
                                          <p:spTgt spid="4539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lt">
                                    <p:tmPct val="100000"/>
                                  </p:iterate>
                                  <p:childTnLst>
                                    <p:set>
                                      <p:cBhvr>
                                        <p:cTn id="11" dur="1" fill="hold">
                                          <p:stCondLst>
                                            <p:cond delay="0"/>
                                          </p:stCondLst>
                                        </p:cTn>
                                        <p:tgtEl>
                                          <p:spTgt spid="4539394"/>
                                        </p:tgtEl>
                                        <p:attrNameLst>
                                          <p:attrName>style.visibility</p:attrName>
                                        </p:attrNameLst>
                                      </p:cBhvr>
                                      <p:to>
                                        <p:strVal val="visible"/>
                                      </p:to>
                                    </p:set>
                                    <p:anim calcmode="lin" valueType="num">
                                      <p:cBhvr>
                                        <p:cTn id="12" dur="75" fill="hold"/>
                                        <p:tgtEl>
                                          <p:spTgt spid="4539394"/>
                                        </p:tgtEl>
                                        <p:attrNameLst>
                                          <p:attrName>ppt_w</p:attrName>
                                        </p:attrNameLst>
                                      </p:cBhvr>
                                      <p:tavLst>
                                        <p:tav tm="0">
                                          <p:val>
                                            <p:fltVal val="0"/>
                                          </p:val>
                                        </p:tav>
                                        <p:tav tm="100000">
                                          <p:val>
                                            <p:strVal val="#ppt_w"/>
                                          </p:val>
                                        </p:tav>
                                      </p:tavLst>
                                    </p:anim>
                                    <p:anim calcmode="lin" valueType="num">
                                      <p:cBhvr>
                                        <p:cTn id="13" dur="75" fill="hold"/>
                                        <p:tgtEl>
                                          <p:spTgt spid="4539394"/>
                                        </p:tgtEl>
                                        <p:attrNameLst>
                                          <p:attrName>ppt_h</p:attrName>
                                        </p:attrNameLst>
                                      </p:cBhvr>
                                      <p:tavLst>
                                        <p:tav tm="0">
                                          <p:val>
                                            <p:fltVal val="0"/>
                                          </p:val>
                                        </p:tav>
                                        <p:tav tm="100000">
                                          <p:val>
                                            <p:strVal val="#ppt_h"/>
                                          </p:val>
                                        </p:tav>
                                      </p:tavLst>
                                    </p:anim>
                                    <p:anim calcmode="lin" valueType="num">
                                      <p:cBhvr>
                                        <p:cTn id="14" dur="75" fill="hold"/>
                                        <p:tgtEl>
                                          <p:spTgt spid="4539394"/>
                                        </p:tgtEl>
                                        <p:attrNameLst>
                                          <p:attrName>ppt_x</p:attrName>
                                        </p:attrNameLst>
                                      </p:cBhvr>
                                      <p:tavLst>
                                        <p:tav tm="0">
                                          <p:val>
                                            <p:fltVal val="0.5"/>
                                          </p:val>
                                        </p:tav>
                                        <p:tav tm="100000">
                                          <p:val>
                                            <p:strVal val="#ppt_x"/>
                                          </p:val>
                                        </p:tav>
                                      </p:tavLst>
                                    </p:anim>
                                    <p:anim calcmode="lin" valueType="num">
                                      <p:cBhvr>
                                        <p:cTn id="15" dur="75" fill="hold"/>
                                        <p:tgtEl>
                                          <p:spTgt spid="453939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9394"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41442" name="Rectangle 2">
            <a:extLst>
              <a:ext uri="{FF2B5EF4-FFF2-40B4-BE49-F238E27FC236}">
                <a16:creationId xmlns:a16="http://schemas.microsoft.com/office/drawing/2014/main" id="{9A6DDB30-BDD0-3AF5-FB84-34499010A901}"/>
              </a:ext>
            </a:extLst>
          </p:cNvPr>
          <p:cNvSpPr>
            <a:spLocks noGrp="1" noChangeArrowheads="1"/>
          </p:cNvSpPr>
          <p:nvPr>
            <p:ph type="title"/>
          </p:nvPr>
        </p:nvSpPr>
        <p:spPr>
          <a:xfrm>
            <a:off x="2133600" y="4876800"/>
            <a:ext cx="8115300" cy="1600200"/>
          </a:xfrm>
        </p:spPr>
        <p:txBody>
          <a:bodyPr/>
          <a:lstStyle/>
          <a:p>
            <a:pPr eaLnBrk="1" hangingPunct="1">
              <a:defRPr/>
            </a:pPr>
            <a:r>
              <a:rPr lang="en-US" sz="2400" b="1">
                <a:solidFill>
                  <a:srgbClr val="FF66FF"/>
                </a:solidFill>
                <a:effectLst>
                  <a:outerShdw blurRad="38100" dist="38100" dir="2700000" algn="tl">
                    <a:srgbClr val="C0C0C0"/>
                  </a:outerShdw>
                </a:effectLst>
              </a:rPr>
              <a:t>“God never made Protestant Episcopalians,  nor Presbyterians,  nor Congregationalists,  nor any other sectarian name.  He made Christians,  and they chose to call themselves by less lovely names.”</a:t>
            </a:r>
            <a:endParaRPr lang="en-US"/>
          </a:p>
        </p:txBody>
      </p:sp>
      <p:sp>
        <p:nvSpPr>
          <p:cNvPr id="4541443" name="WordArt 3">
            <a:extLst>
              <a:ext uri="{FF2B5EF4-FFF2-40B4-BE49-F238E27FC236}">
                <a16:creationId xmlns:a16="http://schemas.microsoft.com/office/drawing/2014/main" id="{4BA5D734-4AB8-E2B6-FE2E-7AB1FD038830}"/>
              </a:ext>
            </a:extLst>
          </p:cNvPr>
          <p:cNvSpPr>
            <a:spLocks noChangeArrowheads="1" noChangeShapeType="1" noTextEdit="1"/>
          </p:cNvSpPr>
          <p:nvPr/>
        </p:nvSpPr>
        <p:spPr bwMode="auto">
          <a:xfrm>
            <a:off x="2724150" y="228600"/>
            <a:ext cx="67437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cs typeface="Arial" panose="020B0604020202020204" pitchFamily="34" charset="0"/>
              </a:rPr>
              <a:t>ANGLICAN BISHOP ANDERSON: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41443"/>
                                        </p:tgtEl>
                                        <p:attrNameLst>
                                          <p:attrName>style.visibility</p:attrName>
                                        </p:attrNameLst>
                                      </p:cBhvr>
                                      <p:to>
                                        <p:strVal val="visible"/>
                                      </p:to>
                                    </p:set>
                                    <p:animEffect transition="in" filter="wipe(left)">
                                      <p:cBhvr>
                                        <p:cTn id="7" dur="500"/>
                                        <p:tgtEl>
                                          <p:spTgt spid="4541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lt">
                                    <p:tmPct val="100000"/>
                                  </p:iterate>
                                  <p:childTnLst>
                                    <p:set>
                                      <p:cBhvr>
                                        <p:cTn id="11" dur="1" fill="hold">
                                          <p:stCondLst>
                                            <p:cond delay="0"/>
                                          </p:stCondLst>
                                        </p:cTn>
                                        <p:tgtEl>
                                          <p:spTgt spid="4541442"/>
                                        </p:tgtEl>
                                        <p:attrNameLst>
                                          <p:attrName>style.visibility</p:attrName>
                                        </p:attrNameLst>
                                      </p:cBhvr>
                                      <p:to>
                                        <p:strVal val="visible"/>
                                      </p:to>
                                    </p:set>
                                    <p:anim calcmode="lin" valueType="num">
                                      <p:cBhvr>
                                        <p:cTn id="12" dur="75" fill="hold"/>
                                        <p:tgtEl>
                                          <p:spTgt spid="4541442"/>
                                        </p:tgtEl>
                                        <p:attrNameLst>
                                          <p:attrName>ppt_w</p:attrName>
                                        </p:attrNameLst>
                                      </p:cBhvr>
                                      <p:tavLst>
                                        <p:tav tm="0">
                                          <p:val>
                                            <p:fltVal val="0"/>
                                          </p:val>
                                        </p:tav>
                                        <p:tav tm="100000">
                                          <p:val>
                                            <p:strVal val="#ppt_w"/>
                                          </p:val>
                                        </p:tav>
                                      </p:tavLst>
                                    </p:anim>
                                    <p:anim calcmode="lin" valueType="num">
                                      <p:cBhvr>
                                        <p:cTn id="13" dur="75" fill="hold"/>
                                        <p:tgtEl>
                                          <p:spTgt spid="4541442"/>
                                        </p:tgtEl>
                                        <p:attrNameLst>
                                          <p:attrName>ppt_h</p:attrName>
                                        </p:attrNameLst>
                                      </p:cBhvr>
                                      <p:tavLst>
                                        <p:tav tm="0">
                                          <p:val>
                                            <p:fltVal val="0"/>
                                          </p:val>
                                        </p:tav>
                                        <p:tav tm="100000">
                                          <p:val>
                                            <p:strVal val="#ppt_h"/>
                                          </p:val>
                                        </p:tav>
                                      </p:tavLst>
                                    </p:anim>
                                    <p:anim calcmode="lin" valueType="num">
                                      <p:cBhvr>
                                        <p:cTn id="14" dur="75" fill="hold"/>
                                        <p:tgtEl>
                                          <p:spTgt spid="4541442"/>
                                        </p:tgtEl>
                                        <p:attrNameLst>
                                          <p:attrName>ppt_x</p:attrName>
                                        </p:attrNameLst>
                                      </p:cBhvr>
                                      <p:tavLst>
                                        <p:tav tm="0">
                                          <p:val>
                                            <p:fltVal val="0.5"/>
                                          </p:val>
                                        </p:tav>
                                        <p:tav tm="100000">
                                          <p:val>
                                            <p:strVal val="#ppt_x"/>
                                          </p:val>
                                        </p:tav>
                                      </p:tavLst>
                                    </p:anim>
                                    <p:anim calcmode="lin" valueType="num">
                                      <p:cBhvr>
                                        <p:cTn id="15" dur="75" fill="hold"/>
                                        <p:tgtEl>
                                          <p:spTgt spid="454144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1442" grpId="0" autoUpdateAnimBg="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ackground 1">
  <a:themeElements>
    <a:clrScheme name="Background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ckgroun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ackground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ckground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ckground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ckground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ckground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ckground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ckground 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ckground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ckground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ckground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ckground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ckground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nesep-1">
  <a:themeElements>
    <a:clrScheme name="Estratégico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Estratégi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tratégico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Estratégico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Estratégico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stratégico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Estratégico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Estratégico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ano-Sekun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ppt/theme/theme7.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8.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9.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4713</Words>
  <Application>Microsoft Office PowerPoint</Application>
  <PresentationFormat>Widescreen</PresentationFormat>
  <Paragraphs>416</Paragraphs>
  <Slides>117</Slides>
  <Notes>89</Notes>
  <HiddenSlides>0</HiddenSlides>
  <MMClips>6</MMClips>
  <ScaleCrop>false</ScaleCrop>
  <HeadingPairs>
    <vt:vector size="6" baseType="variant">
      <vt:variant>
        <vt:lpstr>Fonts Used</vt:lpstr>
      </vt:variant>
      <vt:variant>
        <vt:i4>29</vt:i4>
      </vt:variant>
      <vt:variant>
        <vt:lpstr>Theme</vt:lpstr>
      </vt:variant>
      <vt:variant>
        <vt:i4>12</vt:i4>
      </vt:variant>
      <vt:variant>
        <vt:lpstr>Slide Titles</vt:lpstr>
      </vt:variant>
      <vt:variant>
        <vt:i4>117</vt:i4>
      </vt:variant>
    </vt:vector>
  </HeadingPairs>
  <TitlesOfParts>
    <vt:vector size="158" baseType="lpstr">
      <vt:lpstr>Arial</vt:lpstr>
      <vt:lpstr>Arial Black</vt:lpstr>
      <vt:lpstr>Baskerville Old Face</vt:lpstr>
      <vt:lpstr>Bernard MT Condensed</vt:lpstr>
      <vt:lpstr>Bookman Old Style</vt:lpstr>
      <vt:lpstr>Calibri</vt:lpstr>
      <vt:lpstr>Calligrapher</vt:lpstr>
      <vt:lpstr>Cambria</vt:lpstr>
      <vt:lpstr>Castellar</vt:lpstr>
      <vt:lpstr>Colonna MT</vt:lpstr>
      <vt:lpstr>Comic Sans MS</vt:lpstr>
      <vt:lpstr>Flat Brush</vt:lpstr>
      <vt:lpstr>Franklin Gothic Book</vt:lpstr>
      <vt:lpstr>Franklin Gothic Demi</vt:lpstr>
      <vt:lpstr>Garamond</vt:lpstr>
      <vt:lpstr>Goudy Old Style</vt:lpstr>
      <vt:lpstr>Helvetica</vt:lpstr>
      <vt:lpstr>Impact</vt:lpstr>
      <vt:lpstr>Magneto</vt:lpstr>
      <vt:lpstr>Mistral</vt:lpstr>
      <vt:lpstr>Papyrus</vt:lpstr>
      <vt:lpstr>Ravie</vt:lpstr>
      <vt:lpstr>Tahoma</vt:lpstr>
      <vt:lpstr>Times</vt:lpstr>
      <vt:lpstr>Times New Roman</vt:lpstr>
      <vt:lpstr>Verdana</vt:lpstr>
      <vt:lpstr>Voltage</vt:lpstr>
      <vt:lpstr>Wingdings</vt:lpstr>
      <vt:lpstr>Wingdings 2</vt:lpstr>
      <vt:lpstr>Chute</vt:lpstr>
      <vt:lpstr>Chinesep-1</vt:lpstr>
      <vt:lpstr>Bar Code</vt:lpstr>
      <vt:lpstr>1_Bar Code</vt:lpstr>
      <vt:lpstr>Nano-Sekunde</vt:lpstr>
      <vt:lpstr>SlateVTI</vt:lpstr>
      <vt:lpstr>DividendVTI</vt:lpstr>
      <vt:lpstr>Savon</vt:lpstr>
      <vt:lpstr>TS102011664</vt:lpstr>
      <vt:lpstr>39_Powerpoint 1 - CLASSIC PHILOSOPHICAL, HUMAN RELIGIOUS, AND CHURCH</vt:lpstr>
      <vt:lpstr>1_Background 1</vt:lpstr>
      <vt:lpstr>Powerpoint 1 - CLASSIC PHILOSOPHICAL, HUMAN RELIGIOUS, AND CHURCH</vt:lpstr>
      <vt:lpstr>God Has Set Human Value</vt:lpstr>
      <vt:lpstr>Perspectives on People</vt:lpstr>
      <vt:lpstr>Men Are Valued:</vt:lpstr>
      <vt:lpstr>“We are shaped and fashioned by what we love.”   - Johann Wolfgang Von Goethe</vt:lpstr>
      <vt:lpstr>Love Of</vt:lpstr>
      <vt:lpstr>PowerPoint Presentation</vt:lpstr>
      <vt:lpstr>PowerPoint Presentation</vt:lpstr>
      <vt:lpstr>PowerPoint Presentation</vt:lpstr>
      <vt:lpstr>PowerPoint Presentation</vt:lpstr>
      <vt:lpstr>ABOUT  MONEY</vt:lpstr>
      <vt:lpstr>WITH MONEY YOU CAN  BUY A HOUSE,  BUT NOT A HOME.</vt:lpstr>
      <vt:lpstr>WITH MONEY YOU CAN   BUY A CLOCK,  BUT NOT TIME.</vt:lpstr>
      <vt:lpstr>WITH MONEY YOU CAN    BUY A BED,  BUT NOT SLEEP.</vt:lpstr>
      <vt:lpstr>WITH MONEY YOU CAN   BUY A BOOK, BUT   NOT KNOWLEDGE.</vt:lpstr>
      <vt:lpstr>WITH MONEY YOU CAN    SEE A DOCTOR,   BUT NOT GOOD HEALTH.</vt:lpstr>
      <vt:lpstr>WITH MONEY YOU CAN   BUY A POSITION,  BUT NOT RESPECT.</vt:lpstr>
      <vt:lpstr>WITH MONEY YOU CAN   BUY BLOOD,  BUT NOT LIFE.</vt:lpstr>
      <vt:lpstr>WITH MONEY YOU CAN    BUY SEX,  BUT NOT LOVE.</vt:lpstr>
      <vt:lpstr>“We are shaped and fashioned by what we love.”   - Johann Wolfgang Von Goethe</vt:lpstr>
      <vt:lpstr>Men Are Valued:</vt:lpstr>
      <vt:lpstr>PowerPoint Presentation</vt:lpstr>
      <vt:lpstr>PowerPoint Presentation</vt:lpstr>
      <vt:lpstr>PowerPoint Presentation</vt:lpstr>
      <vt:lpstr>“We are shaped and fashioned by what we love.”   - Johann Wolfgang Von Goethe</vt:lpstr>
      <vt:lpstr>PowerPoint Presentation</vt:lpstr>
      <vt:lpstr>PowerPoint Presentation</vt:lpstr>
      <vt:lpstr>PowerPoint Presentation</vt:lpstr>
      <vt:lpstr>“We are shaped and fashioned by what we love.”   - Johann Wolfgang Von Goethe</vt:lpstr>
      <vt:lpstr>Men Are Valued:</vt:lpstr>
      <vt:lpstr> Human Species:  Made From Right Stuff? </vt:lpstr>
      <vt:lpstr>Personage Materially Measured</vt:lpstr>
      <vt:lpstr>PowerPoint Presentation</vt:lpstr>
      <vt:lpstr> Kill Ratios &amp; Carnage Costs   Wasting Lives &amp; Wasting Money </vt:lpstr>
      <vt:lpstr>PowerPoint Presentation</vt:lpstr>
      <vt:lpstr> Quantified Social Value Of Individuals</vt:lpstr>
      <vt:lpstr> Cashing Out On Our Own Deaths</vt:lpstr>
      <vt:lpstr>PowerPoint Presentation</vt:lpstr>
      <vt:lpstr>  Time Charting Quality Of Life:    Mid-Scale Zero &amp; Negative Entry?</vt:lpstr>
      <vt:lpstr>PowerPoint Presentation</vt:lpstr>
      <vt:lpstr>  Time Charting Quality Of Life:    Mid-Scale Zero &amp; Negative Entry?</vt:lpstr>
      <vt:lpstr>PowerPoint Presentation</vt:lpstr>
      <vt:lpstr>  Quality Of Life Question:   Are We Worth More Dead Than Alive?</vt:lpstr>
      <vt:lpstr>PowerPoint Presentation</vt:lpstr>
      <vt:lpstr> Worth In Triage By Comparative Analogy </vt:lpstr>
      <vt:lpstr>PowerPoint Presentation</vt:lpstr>
      <vt:lpstr>“We are shaped and fashioned by what we love.”   - Johann Wolfgang Von Goethe</vt:lpstr>
      <vt:lpstr>Men Are Valued:</vt:lpstr>
      <vt:lpstr>MANKIND MADE IN HIS IMAGE</vt:lpstr>
      <vt:lpstr>God Cannot Triage!</vt:lpstr>
      <vt:lpstr>God Cannot Triage!</vt:lpstr>
      <vt:lpstr>God Cannot Triage!</vt:lpstr>
      <vt:lpstr>God Cannot Triage!</vt:lpstr>
      <vt:lpstr>God Cannot Triage!</vt:lpstr>
      <vt:lpstr>Chapter 7: 17   To The Heavens</vt:lpstr>
      <vt:lpstr>VALUE WORTH OF ONLY ONE:  INFINITE</vt:lpstr>
      <vt:lpstr>PowerPoint Presentation</vt:lpstr>
      <vt:lpstr>PowerPoint Presentation</vt:lpstr>
      <vt:lpstr>A Truism</vt:lpstr>
      <vt:lpstr>“We are shaped and fashioned by what we love.”   - Johann Wolfgang Von Goethe</vt:lpstr>
      <vt:lpstr>Men Are Valued:</vt:lpstr>
      <vt:lpstr>Ransom &amp; Rescue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MANKIND ACTED AS AN ENEMY</vt:lpstr>
      <vt:lpstr>Our Violent Grace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ON THE CROSS WAS TO RETURN TO THE REALITY </vt:lpstr>
      <vt:lpstr>PowerPoint Presentation</vt:lpstr>
      <vt:lpstr>PowerPoint Presentation</vt:lpstr>
      <vt:lpstr>PowerPoint Presentation</vt:lpstr>
      <vt:lpstr>PowerPoint Presentation</vt:lpstr>
      <vt:lpstr>PowerPoint Presentation</vt:lpstr>
      <vt:lpstr>A Truism</vt:lpstr>
      <vt:lpstr>God’s Opinion of You</vt:lpstr>
      <vt:lpstr>PowerPoint Presentation</vt:lpstr>
      <vt:lpstr>Men Are Valued:</vt:lpstr>
      <vt:lpstr>“We are shaped and fashioned by what we love.”   - Johann Wolfgang Von Goethe</vt:lpstr>
      <vt:lpstr>PowerPoint Presentation</vt:lpstr>
      <vt:lpstr>CHRISTIAN</vt:lpstr>
      <vt:lpstr>A Great Truth Tom Wolfe</vt:lpstr>
      <vt:lpstr>PowerPoint Presentation</vt:lpstr>
      <vt:lpstr>“It appears that CHRISTIANS was the first GENERAL appellative of the followers of our blessed Lord;  and there is presumptive evidence that this appellative came by DIVINE APPOINTMENT.  How very few of those who profess this religion are satisfied with this title.”     </vt:lpstr>
      <vt:lpstr>“God never made Protestant Episcopalians,  nor Presbyterians,  nor Congregationalists,  nor any other sectarian name.  He made Christians,  and they chose to call themselves by less lovely names.”</vt:lpstr>
      <vt:lpstr>“I pray you leave my name alone,   and call not yourselves Lutherans,  but Christians.  I have not been crucified for anyone.  How then,  does it befit me,  a miserable bag of dust and ashes,  to give my name to the children of God?  Cease my dear friends,  to cling to these party names and distinctions:  away with all;  and let us call ourselves only Christians.” </vt:lpstr>
      <vt:lpstr>Adopted into God’s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shaped and fashioned by what we love.”   - Johann Wolfgang Von Goethe</vt:lpstr>
      <vt:lpstr>CHURCH OF CHRIST</vt:lpstr>
      <vt:lpstr>We ARE Jesus Presenters</vt:lpstr>
      <vt:lpstr>PowerPoint Presentation</vt:lpstr>
      <vt:lpstr>A Great Truth Tom Wolfe</vt:lpstr>
      <vt:lpstr>PowerPoint Presentation</vt:lpstr>
      <vt:lpstr>Adopted into God’s family &amp; heavenly Heir</vt:lpstr>
      <vt:lpstr>PowerPoint Presentation</vt:lpstr>
      <vt:lpstr>“We are shaped and fashioned by what we love.”   - Johann Wolfgang Von Goethe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18</cp:revision>
  <dcterms:created xsi:type="dcterms:W3CDTF">2023-07-07T01:32:11Z</dcterms:created>
  <dcterms:modified xsi:type="dcterms:W3CDTF">2023-07-20T23:45:33Z</dcterms:modified>
</cp:coreProperties>
</file>