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1.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41" r:id="rId7"/>
    <p:sldMasterId id="2147483762" r:id="rId8"/>
    <p:sldMasterId id="2147483776" r:id="rId9"/>
    <p:sldMasterId id="2147483788" r:id="rId10"/>
    <p:sldMasterId id="2147483809" r:id="rId11"/>
    <p:sldMasterId id="2147483851" r:id="rId12"/>
    <p:sldMasterId id="2147483863" r:id="rId13"/>
    <p:sldMasterId id="2147483888" r:id="rId14"/>
    <p:sldMasterId id="2147483909" r:id="rId15"/>
    <p:sldMasterId id="2147483921" r:id="rId16"/>
    <p:sldMasterId id="2147483935" r:id="rId17"/>
    <p:sldMasterId id="2147483947" r:id="rId18"/>
    <p:sldMasterId id="2147483963" r:id="rId19"/>
    <p:sldMasterId id="2147483984" r:id="rId20"/>
  </p:sldMasterIdLst>
  <p:notesMasterIdLst>
    <p:notesMasterId r:id="rId127"/>
  </p:notesMasterIdLst>
  <p:sldIdLst>
    <p:sldId id="675" r:id="rId21"/>
    <p:sldId id="1986" r:id="rId22"/>
    <p:sldId id="3941" r:id="rId23"/>
    <p:sldId id="1693" r:id="rId24"/>
    <p:sldId id="3338" r:id="rId25"/>
    <p:sldId id="2824" r:id="rId26"/>
    <p:sldId id="1246" r:id="rId27"/>
    <p:sldId id="3937" r:id="rId28"/>
    <p:sldId id="2212" r:id="rId29"/>
    <p:sldId id="2187" r:id="rId30"/>
    <p:sldId id="2597" r:id="rId31"/>
    <p:sldId id="3094" r:id="rId32"/>
    <p:sldId id="3918" r:id="rId33"/>
    <p:sldId id="2626" r:id="rId34"/>
    <p:sldId id="2048" r:id="rId35"/>
    <p:sldId id="270" r:id="rId36"/>
    <p:sldId id="1634" r:id="rId37"/>
    <p:sldId id="2231" r:id="rId38"/>
    <p:sldId id="293" r:id="rId39"/>
    <p:sldId id="2949" r:id="rId40"/>
    <p:sldId id="2950" r:id="rId41"/>
    <p:sldId id="3097" r:id="rId42"/>
    <p:sldId id="3152" r:id="rId43"/>
    <p:sldId id="2216" r:id="rId44"/>
    <p:sldId id="2968" r:id="rId45"/>
    <p:sldId id="3098" r:id="rId46"/>
    <p:sldId id="2958" r:id="rId47"/>
    <p:sldId id="3099" r:id="rId48"/>
    <p:sldId id="3101" r:id="rId49"/>
    <p:sldId id="2960" r:id="rId50"/>
    <p:sldId id="3102" r:id="rId51"/>
    <p:sldId id="3938" r:id="rId52"/>
    <p:sldId id="2953" r:id="rId53"/>
    <p:sldId id="2955" r:id="rId54"/>
    <p:sldId id="3095" r:id="rId55"/>
    <p:sldId id="3100" r:id="rId56"/>
    <p:sldId id="2956" r:id="rId57"/>
    <p:sldId id="5000" r:id="rId58"/>
    <p:sldId id="3096" r:id="rId59"/>
    <p:sldId id="3939" r:id="rId60"/>
    <p:sldId id="2979" r:id="rId61"/>
    <p:sldId id="3137" r:id="rId62"/>
    <p:sldId id="2964" r:id="rId63"/>
    <p:sldId id="3932" r:id="rId64"/>
    <p:sldId id="3931" r:id="rId65"/>
    <p:sldId id="3926" r:id="rId66"/>
    <p:sldId id="3920" r:id="rId67"/>
    <p:sldId id="3919" r:id="rId68"/>
    <p:sldId id="2508" r:id="rId69"/>
    <p:sldId id="3925" r:id="rId70"/>
    <p:sldId id="3930" r:id="rId71"/>
    <p:sldId id="3934" r:id="rId72"/>
    <p:sldId id="510" r:id="rId73"/>
    <p:sldId id="2596" r:id="rId74"/>
    <p:sldId id="3935" r:id="rId75"/>
    <p:sldId id="4982" r:id="rId76"/>
    <p:sldId id="4979" r:id="rId77"/>
    <p:sldId id="2959" r:id="rId78"/>
    <p:sldId id="3103" r:id="rId79"/>
    <p:sldId id="3940" r:id="rId80"/>
    <p:sldId id="3929" r:id="rId81"/>
    <p:sldId id="3928" r:id="rId82"/>
    <p:sldId id="3927" r:id="rId83"/>
    <p:sldId id="3922" r:id="rId84"/>
    <p:sldId id="4988" r:id="rId85"/>
    <p:sldId id="3933" r:id="rId86"/>
    <p:sldId id="4999" r:id="rId87"/>
    <p:sldId id="2219" r:id="rId88"/>
    <p:sldId id="3936" r:id="rId89"/>
    <p:sldId id="2602" r:id="rId90"/>
    <p:sldId id="4987" r:id="rId91"/>
    <p:sldId id="4996" r:id="rId92"/>
    <p:sldId id="4989" r:id="rId93"/>
    <p:sldId id="4993" r:id="rId94"/>
    <p:sldId id="4994" r:id="rId95"/>
    <p:sldId id="4992" r:id="rId96"/>
    <p:sldId id="5002" r:id="rId97"/>
    <p:sldId id="4995" r:id="rId98"/>
    <p:sldId id="4991" r:id="rId99"/>
    <p:sldId id="4997" r:id="rId100"/>
    <p:sldId id="4990" r:id="rId101"/>
    <p:sldId id="4984" r:id="rId102"/>
    <p:sldId id="4986" r:id="rId103"/>
    <p:sldId id="5001" r:id="rId104"/>
    <p:sldId id="1367" r:id="rId105"/>
    <p:sldId id="2221" r:id="rId106"/>
    <p:sldId id="4983" r:id="rId107"/>
    <p:sldId id="4985" r:id="rId108"/>
    <p:sldId id="2966" r:id="rId109"/>
    <p:sldId id="3105" r:id="rId110"/>
    <p:sldId id="3106" r:id="rId111"/>
    <p:sldId id="2967" r:id="rId112"/>
    <p:sldId id="3107" r:id="rId113"/>
    <p:sldId id="4998" r:id="rId114"/>
    <p:sldId id="3282" r:id="rId115"/>
    <p:sldId id="2105" r:id="rId116"/>
    <p:sldId id="1067" r:id="rId117"/>
    <p:sldId id="296" r:id="rId118"/>
    <p:sldId id="1077" r:id="rId119"/>
    <p:sldId id="1076" r:id="rId120"/>
    <p:sldId id="2974" r:id="rId121"/>
    <p:sldId id="3761" r:id="rId122"/>
    <p:sldId id="3135" r:id="rId123"/>
    <p:sldId id="3136" r:id="rId124"/>
    <p:sldId id="2977" r:id="rId125"/>
    <p:sldId id="3923"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p:scale>
          <a:sx n="100" d="100"/>
          <a:sy n="100" d="100"/>
        </p:scale>
        <p:origin x="936" y="27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slide" Target="slides/slide104.xml"/><Relationship Id="rId12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36750-AAFF-4530-B6A3-A8522083BD4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91A61CF-9967-48C3-888F-5973A06F7EFD}">
      <dgm:prSet custT="1"/>
      <dgm:spPr/>
      <dgm:t>
        <a:bodyPr/>
        <a:lstStyle/>
        <a:p>
          <a:pPr rtl="0"/>
          <a:r>
            <a:rPr lang="en-US" sz="4400" dirty="0">
              <a:latin typeface="American Uncial" pitchFamily="66" charset="0"/>
            </a:rPr>
            <a:t>Resolutions from The Last Will Of The Springfield Presbytery</a:t>
          </a:r>
        </a:p>
      </dgm:t>
    </dgm:pt>
    <dgm:pt modelId="{F44FC996-B89F-4D0D-8A1E-FCDA7552D131}" type="parTrans" cxnId="{0796A1BC-6A27-4A8F-9E8F-72C3110BA9B8}">
      <dgm:prSet/>
      <dgm:spPr/>
      <dgm:t>
        <a:bodyPr/>
        <a:lstStyle/>
        <a:p>
          <a:endParaRPr lang="en-US"/>
        </a:p>
      </dgm:t>
    </dgm:pt>
    <dgm:pt modelId="{A92CB410-5B26-4D53-9C2F-65C3F5DF0EE9}" type="sibTrans" cxnId="{0796A1BC-6A27-4A8F-9E8F-72C3110BA9B8}">
      <dgm:prSet/>
      <dgm:spPr/>
      <dgm:t>
        <a:bodyPr/>
        <a:lstStyle/>
        <a:p>
          <a:endParaRPr lang="en-US"/>
        </a:p>
      </dgm:t>
    </dgm:pt>
    <dgm:pt modelId="{B4D75DC9-5B29-45BC-8BAE-BAEDCAFAE805}" type="pres">
      <dgm:prSet presAssocID="{56A36750-AAFF-4530-B6A3-A8522083BD49}" presName="linear" presStyleCnt="0">
        <dgm:presLayoutVars>
          <dgm:animLvl val="lvl"/>
          <dgm:resizeHandles val="exact"/>
        </dgm:presLayoutVars>
      </dgm:prSet>
      <dgm:spPr/>
    </dgm:pt>
    <dgm:pt modelId="{F9CB28AA-9CCB-4AAF-AA7F-7B3804F0CAEC}" type="pres">
      <dgm:prSet presAssocID="{D91A61CF-9967-48C3-888F-5973A06F7EFD}" presName="parentText" presStyleLbl="node1" presStyleIdx="0" presStyleCnt="1">
        <dgm:presLayoutVars>
          <dgm:chMax val="0"/>
          <dgm:bulletEnabled val="1"/>
        </dgm:presLayoutVars>
      </dgm:prSet>
      <dgm:spPr/>
    </dgm:pt>
  </dgm:ptLst>
  <dgm:cxnLst>
    <dgm:cxn modelId="{CAEF4F1C-ECB8-4751-A10E-8C3BA61AAB6D}" type="presOf" srcId="{56A36750-AAFF-4530-B6A3-A8522083BD49}" destId="{B4D75DC9-5B29-45BC-8BAE-BAEDCAFAE805}" srcOrd="0" destOrd="0" presId="urn:microsoft.com/office/officeart/2005/8/layout/vList2"/>
    <dgm:cxn modelId="{B851BA60-A687-435B-AA89-27840780EF41}" type="presOf" srcId="{D91A61CF-9967-48C3-888F-5973A06F7EFD}" destId="{F9CB28AA-9CCB-4AAF-AA7F-7B3804F0CAEC}" srcOrd="0" destOrd="0" presId="urn:microsoft.com/office/officeart/2005/8/layout/vList2"/>
    <dgm:cxn modelId="{0796A1BC-6A27-4A8F-9E8F-72C3110BA9B8}" srcId="{56A36750-AAFF-4530-B6A3-A8522083BD49}" destId="{D91A61CF-9967-48C3-888F-5973A06F7EFD}" srcOrd="0" destOrd="0" parTransId="{F44FC996-B89F-4D0D-8A1E-FCDA7552D131}" sibTransId="{A92CB410-5B26-4D53-9C2F-65C3F5DF0EE9}"/>
    <dgm:cxn modelId="{D401602E-B8C2-4903-9BCD-043359F723F7}" type="presParOf" srcId="{B4D75DC9-5B29-45BC-8BAE-BAEDCAFAE805}" destId="{F9CB28AA-9CCB-4AAF-AA7F-7B3804F0CAE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62FF7-D51E-4002-97EB-6A958E7A9CEA}" type="doc">
      <dgm:prSet loTypeId="urn:microsoft.com/office/officeart/2005/8/layout/target3" loCatId="relationship" qsTypeId="urn:microsoft.com/office/officeart/2005/8/quickstyle/simple1" qsCatId="simple" csTypeId="urn:microsoft.com/office/officeart/2005/8/colors/accent4_5" csCatId="accent4" phldr="1"/>
      <dgm:spPr/>
      <dgm:t>
        <a:bodyPr/>
        <a:lstStyle/>
        <a:p>
          <a:endParaRPr lang="en-US"/>
        </a:p>
      </dgm:t>
    </dgm:pt>
    <dgm:pt modelId="{334E013A-21D5-4A87-9DEC-E93676141D38}">
      <dgm:prSet custT="1"/>
      <dgm:spPr/>
      <dgm:t>
        <a:bodyPr/>
        <a:lstStyle/>
        <a:p>
          <a:pPr rtl="0"/>
          <a:r>
            <a:rPr lang="en-US" sz="2400" dirty="0"/>
            <a:t>A Call To Take The Bible As The Only Sure Guide to Heaven</a:t>
          </a:r>
        </a:p>
      </dgm:t>
    </dgm:pt>
    <dgm:pt modelId="{0E5B0342-EB0D-47B4-BAF7-7437F46C55CF}" type="parTrans" cxnId="{08206DDC-7A3B-4F0C-A982-733194D18AAF}">
      <dgm:prSet/>
      <dgm:spPr/>
      <dgm:t>
        <a:bodyPr/>
        <a:lstStyle/>
        <a:p>
          <a:endParaRPr lang="en-US"/>
        </a:p>
      </dgm:t>
    </dgm:pt>
    <dgm:pt modelId="{4B88A0F8-2552-45F8-BAA3-13A0BC1C91BE}" type="sibTrans" cxnId="{08206DDC-7A3B-4F0C-A982-733194D18AAF}">
      <dgm:prSet/>
      <dgm:spPr/>
      <dgm:t>
        <a:bodyPr/>
        <a:lstStyle/>
        <a:p>
          <a:endParaRPr lang="en-US"/>
        </a:p>
      </dgm:t>
    </dgm:pt>
    <dgm:pt modelId="{745A56E1-D241-4265-B0B5-D633365B7C8C}">
      <dgm:prSet custT="1"/>
      <dgm:spPr/>
      <dgm:t>
        <a:bodyPr/>
        <a:lstStyle/>
        <a:p>
          <a:pPr rtl="0"/>
          <a:r>
            <a:rPr lang="en-US" sz="2400" dirty="0"/>
            <a:t>A Call To Reject The Westminster Confession Of Faith And All Document Designed By Man</a:t>
          </a:r>
        </a:p>
      </dgm:t>
    </dgm:pt>
    <dgm:pt modelId="{C6502F90-4BF5-4555-948C-5B0195203CF4}" type="parTrans" cxnId="{C3629D4F-665F-4132-B18F-908A0ECBBA0A}">
      <dgm:prSet/>
      <dgm:spPr/>
      <dgm:t>
        <a:bodyPr/>
        <a:lstStyle/>
        <a:p>
          <a:endParaRPr lang="en-US"/>
        </a:p>
      </dgm:t>
    </dgm:pt>
    <dgm:pt modelId="{BAC0ADAF-E8A6-4CB8-B8FD-7AA241BE77AF}" type="sibTrans" cxnId="{C3629D4F-665F-4132-B18F-908A0ECBBA0A}">
      <dgm:prSet/>
      <dgm:spPr/>
      <dgm:t>
        <a:bodyPr/>
        <a:lstStyle/>
        <a:p>
          <a:endParaRPr lang="en-US"/>
        </a:p>
      </dgm:t>
    </dgm:pt>
    <dgm:pt modelId="{CF6F42DE-7D44-4046-A505-10C96861A248}">
      <dgm:prSet custT="1"/>
      <dgm:spPr/>
      <dgm:t>
        <a:bodyPr/>
        <a:lstStyle/>
        <a:p>
          <a:pPr rtl="0"/>
          <a:r>
            <a:rPr lang="en-US" sz="2400" dirty="0"/>
            <a:t>That The church of Christ Resume Her native Right Of Internal Government</a:t>
          </a:r>
        </a:p>
      </dgm:t>
    </dgm:pt>
    <dgm:pt modelId="{C68D5D7A-52B0-4107-8235-BD430D999876}" type="parTrans" cxnId="{C2B7BC1D-8E25-4EF9-9DBA-C07138966671}">
      <dgm:prSet/>
      <dgm:spPr/>
      <dgm:t>
        <a:bodyPr/>
        <a:lstStyle/>
        <a:p>
          <a:endParaRPr lang="en-US"/>
        </a:p>
      </dgm:t>
    </dgm:pt>
    <dgm:pt modelId="{494C5AB9-B1E5-49B8-A427-A82C8BB3976D}" type="sibTrans" cxnId="{C2B7BC1D-8E25-4EF9-9DBA-C07138966671}">
      <dgm:prSet/>
      <dgm:spPr/>
      <dgm:t>
        <a:bodyPr/>
        <a:lstStyle/>
        <a:p>
          <a:endParaRPr lang="en-US"/>
        </a:p>
      </dgm:t>
    </dgm:pt>
    <dgm:pt modelId="{1270798D-B80B-49C1-AB0A-930982288569}">
      <dgm:prSet custT="1"/>
      <dgm:spPr/>
      <dgm:t>
        <a:bodyPr/>
        <a:lstStyle/>
        <a:p>
          <a:pPr rtl="0"/>
          <a:r>
            <a:rPr lang="en-US" sz="2400" dirty="0"/>
            <a:t>That The Title Of “Reverend” Be Forgotten, And Designated Only For The Lord.</a:t>
          </a:r>
        </a:p>
      </dgm:t>
    </dgm:pt>
    <dgm:pt modelId="{186184AF-58D9-4622-8754-601AED4EC68F}" type="parTrans" cxnId="{ADE4FA91-DBEC-431F-9BBD-F87FA7CEBCBD}">
      <dgm:prSet/>
      <dgm:spPr/>
      <dgm:t>
        <a:bodyPr/>
        <a:lstStyle/>
        <a:p>
          <a:endParaRPr lang="en-US"/>
        </a:p>
      </dgm:t>
    </dgm:pt>
    <dgm:pt modelId="{E524D8AA-5682-4A34-A413-F1DA4662E537}" type="sibTrans" cxnId="{ADE4FA91-DBEC-431F-9BBD-F87FA7CEBCBD}">
      <dgm:prSet/>
      <dgm:spPr/>
      <dgm:t>
        <a:bodyPr/>
        <a:lstStyle/>
        <a:p>
          <a:endParaRPr lang="en-US"/>
        </a:p>
      </dgm:t>
    </dgm:pt>
    <dgm:pt modelId="{912C7610-AB5F-47FC-81C4-AC1F89EE7477}">
      <dgm:prSet custT="1"/>
      <dgm:spPr/>
      <dgm:t>
        <a:bodyPr/>
        <a:lstStyle/>
        <a:p>
          <a:pPr rtl="0"/>
          <a:r>
            <a:rPr lang="en-US" sz="2400" dirty="0"/>
            <a:t>At The Insistence Of Rice Haggard, The Name “Christian” Only Be Used</a:t>
          </a:r>
        </a:p>
      </dgm:t>
    </dgm:pt>
    <dgm:pt modelId="{DE5FB601-C44D-4106-9262-325C8AF6039C}" type="parTrans" cxnId="{7CB6100F-169A-453A-830F-5DF3EBA08284}">
      <dgm:prSet/>
      <dgm:spPr/>
      <dgm:t>
        <a:bodyPr/>
        <a:lstStyle/>
        <a:p>
          <a:endParaRPr lang="en-US"/>
        </a:p>
      </dgm:t>
    </dgm:pt>
    <dgm:pt modelId="{3137CBEA-9DFD-487C-9A95-72816F73FBF2}" type="sibTrans" cxnId="{7CB6100F-169A-453A-830F-5DF3EBA08284}">
      <dgm:prSet/>
      <dgm:spPr/>
      <dgm:t>
        <a:bodyPr/>
        <a:lstStyle/>
        <a:p>
          <a:endParaRPr lang="en-US"/>
        </a:p>
      </dgm:t>
    </dgm:pt>
    <dgm:pt modelId="{2FCF4DB3-B73C-47BA-B2A2-EEFB1280063E}" type="pres">
      <dgm:prSet presAssocID="{19E62FF7-D51E-4002-97EB-6A958E7A9CEA}" presName="Name0" presStyleCnt="0">
        <dgm:presLayoutVars>
          <dgm:chMax val="7"/>
          <dgm:dir/>
          <dgm:animLvl val="lvl"/>
          <dgm:resizeHandles val="exact"/>
        </dgm:presLayoutVars>
      </dgm:prSet>
      <dgm:spPr/>
    </dgm:pt>
    <dgm:pt modelId="{1139B9E5-4B76-44B6-8A00-BAD64BA5DE72}" type="pres">
      <dgm:prSet presAssocID="{334E013A-21D5-4A87-9DEC-E93676141D38}" presName="circle1" presStyleLbl="node1" presStyleIdx="0" presStyleCnt="5"/>
      <dgm:spPr/>
    </dgm:pt>
    <dgm:pt modelId="{D5772DA5-CD6F-48E6-BE33-7845633D404E}" type="pres">
      <dgm:prSet presAssocID="{334E013A-21D5-4A87-9DEC-E93676141D38}" presName="space" presStyleCnt="0"/>
      <dgm:spPr/>
    </dgm:pt>
    <dgm:pt modelId="{BAF6288C-0210-4421-B1AF-98E6CB3354CB}" type="pres">
      <dgm:prSet presAssocID="{334E013A-21D5-4A87-9DEC-E93676141D38}" presName="rect1" presStyleLbl="alignAcc1" presStyleIdx="0" presStyleCnt="5"/>
      <dgm:spPr/>
    </dgm:pt>
    <dgm:pt modelId="{C9CC6371-A19A-48CB-909B-E3967360CFBF}" type="pres">
      <dgm:prSet presAssocID="{745A56E1-D241-4265-B0B5-D633365B7C8C}" presName="vertSpace2" presStyleLbl="node1" presStyleIdx="0" presStyleCnt="5"/>
      <dgm:spPr/>
    </dgm:pt>
    <dgm:pt modelId="{6273DE14-2A2F-4A5D-BD93-4A9D135B3735}" type="pres">
      <dgm:prSet presAssocID="{745A56E1-D241-4265-B0B5-D633365B7C8C}" presName="circle2" presStyleLbl="node1" presStyleIdx="1" presStyleCnt="5"/>
      <dgm:spPr/>
    </dgm:pt>
    <dgm:pt modelId="{C348F834-5EC0-4001-95E1-7573A3B7D1B9}" type="pres">
      <dgm:prSet presAssocID="{745A56E1-D241-4265-B0B5-D633365B7C8C}" presName="rect2" presStyleLbl="alignAcc1" presStyleIdx="1" presStyleCnt="5"/>
      <dgm:spPr/>
    </dgm:pt>
    <dgm:pt modelId="{939496F6-6A55-41CA-BE50-06F12C6DD1F1}" type="pres">
      <dgm:prSet presAssocID="{CF6F42DE-7D44-4046-A505-10C96861A248}" presName="vertSpace3" presStyleLbl="node1" presStyleIdx="1" presStyleCnt="5"/>
      <dgm:spPr/>
    </dgm:pt>
    <dgm:pt modelId="{5E382969-2E1D-47E2-B9FB-CB4DF0F215AE}" type="pres">
      <dgm:prSet presAssocID="{CF6F42DE-7D44-4046-A505-10C96861A248}" presName="circle3" presStyleLbl="node1" presStyleIdx="2" presStyleCnt="5"/>
      <dgm:spPr/>
    </dgm:pt>
    <dgm:pt modelId="{F43CCBF4-F59C-4623-AE7E-53CA3D594A9F}" type="pres">
      <dgm:prSet presAssocID="{CF6F42DE-7D44-4046-A505-10C96861A248}" presName="rect3" presStyleLbl="alignAcc1" presStyleIdx="2" presStyleCnt="5"/>
      <dgm:spPr/>
    </dgm:pt>
    <dgm:pt modelId="{8E1DEDA8-640F-43ED-B081-E599C7D5C7DF}" type="pres">
      <dgm:prSet presAssocID="{1270798D-B80B-49C1-AB0A-930982288569}" presName="vertSpace4" presStyleLbl="node1" presStyleIdx="2" presStyleCnt="5"/>
      <dgm:spPr/>
    </dgm:pt>
    <dgm:pt modelId="{D70463CC-3661-4352-A24F-F796A9BE3E6A}" type="pres">
      <dgm:prSet presAssocID="{1270798D-B80B-49C1-AB0A-930982288569}" presName="circle4" presStyleLbl="node1" presStyleIdx="3" presStyleCnt="5"/>
      <dgm:spPr/>
    </dgm:pt>
    <dgm:pt modelId="{CBBD0B1A-4BEA-423B-8EF2-E8BFD6C77D07}" type="pres">
      <dgm:prSet presAssocID="{1270798D-B80B-49C1-AB0A-930982288569}" presName="rect4" presStyleLbl="alignAcc1" presStyleIdx="3" presStyleCnt="5"/>
      <dgm:spPr/>
    </dgm:pt>
    <dgm:pt modelId="{29760815-4F11-4CED-8BBB-343A75AB21CC}" type="pres">
      <dgm:prSet presAssocID="{912C7610-AB5F-47FC-81C4-AC1F89EE7477}" presName="vertSpace5" presStyleLbl="node1" presStyleIdx="3" presStyleCnt="5"/>
      <dgm:spPr/>
    </dgm:pt>
    <dgm:pt modelId="{646C1E26-8EA7-44C5-AEDC-A27D7F52EAA7}" type="pres">
      <dgm:prSet presAssocID="{912C7610-AB5F-47FC-81C4-AC1F89EE7477}" presName="circle5" presStyleLbl="node1" presStyleIdx="4" presStyleCnt="5"/>
      <dgm:spPr/>
    </dgm:pt>
    <dgm:pt modelId="{6A2C94E9-08F9-48F7-8773-ED3C344AE515}" type="pres">
      <dgm:prSet presAssocID="{912C7610-AB5F-47FC-81C4-AC1F89EE7477}" presName="rect5" presStyleLbl="alignAcc1" presStyleIdx="4" presStyleCnt="5"/>
      <dgm:spPr/>
    </dgm:pt>
    <dgm:pt modelId="{D3F6424C-B2C3-411D-8B96-013637F24F41}" type="pres">
      <dgm:prSet presAssocID="{334E013A-21D5-4A87-9DEC-E93676141D38}" presName="rect1ParTxNoCh" presStyleLbl="alignAcc1" presStyleIdx="4" presStyleCnt="5">
        <dgm:presLayoutVars>
          <dgm:chMax val="1"/>
          <dgm:bulletEnabled val="1"/>
        </dgm:presLayoutVars>
      </dgm:prSet>
      <dgm:spPr/>
    </dgm:pt>
    <dgm:pt modelId="{973F641B-1AB7-4EA9-BF70-2D45DACF9F6A}" type="pres">
      <dgm:prSet presAssocID="{745A56E1-D241-4265-B0B5-D633365B7C8C}" presName="rect2ParTxNoCh" presStyleLbl="alignAcc1" presStyleIdx="4" presStyleCnt="5">
        <dgm:presLayoutVars>
          <dgm:chMax val="1"/>
          <dgm:bulletEnabled val="1"/>
        </dgm:presLayoutVars>
      </dgm:prSet>
      <dgm:spPr/>
    </dgm:pt>
    <dgm:pt modelId="{B345E87D-8695-4D17-B1AB-A4AD87DE24AD}" type="pres">
      <dgm:prSet presAssocID="{CF6F42DE-7D44-4046-A505-10C96861A248}" presName="rect3ParTxNoCh" presStyleLbl="alignAcc1" presStyleIdx="4" presStyleCnt="5">
        <dgm:presLayoutVars>
          <dgm:chMax val="1"/>
          <dgm:bulletEnabled val="1"/>
        </dgm:presLayoutVars>
      </dgm:prSet>
      <dgm:spPr/>
    </dgm:pt>
    <dgm:pt modelId="{1FA67272-D0BE-4BA2-B9FB-1B6D2499D82B}" type="pres">
      <dgm:prSet presAssocID="{1270798D-B80B-49C1-AB0A-930982288569}" presName="rect4ParTxNoCh" presStyleLbl="alignAcc1" presStyleIdx="4" presStyleCnt="5">
        <dgm:presLayoutVars>
          <dgm:chMax val="1"/>
          <dgm:bulletEnabled val="1"/>
        </dgm:presLayoutVars>
      </dgm:prSet>
      <dgm:spPr/>
    </dgm:pt>
    <dgm:pt modelId="{DB4886D3-8742-4D37-8785-56202A809785}" type="pres">
      <dgm:prSet presAssocID="{912C7610-AB5F-47FC-81C4-AC1F89EE7477}" presName="rect5ParTxNoCh" presStyleLbl="alignAcc1" presStyleIdx="4" presStyleCnt="5">
        <dgm:presLayoutVars>
          <dgm:chMax val="1"/>
          <dgm:bulletEnabled val="1"/>
        </dgm:presLayoutVars>
      </dgm:prSet>
      <dgm:spPr/>
    </dgm:pt>
  </dgm:ptLst>
  <dgm:cxnLst>
    <dgm:cxn modelId="{7CB6100F-169A-453A-830F-5DF3EBA08284}" srcId="{19E62FF7-D51E-4002-97EB-6A958E7A9CEA}" destId="{912C7610-AB5F-47FC-81C4-AC1F89EE7477}" srcOrd="4" destOrd="0" parTransId="{DE5FB601-C44D-4106-9262-325C8AF6039C}" sibTransId="{3137CBEA-9DFD-487C-9A95-72816F73FBF2}"/>
    <dgm:cxn modelId="{C2B7BC1D-8E25-4EF9-9DBA-C07138966671}" srcId="{19E62FF7-D51E-4002-97EB-6A958E7A9CEA}" destId="{CF6F42DE-7D44-4046-A505-10C96861A248}" srcOrd="2" destOrd="0" parTransId="{C68D5D7A-52B0-4107-8235-BD430D999876}" sibTransId="{494C5AB9-B1E5-49B8-A427-A82C8BB3976D}"/>
    <dgm:cxn modelId="{E28A2920-6FD0-4C07-8E01-41E7BAFAC29B}" type="presOf" srcId="{CF6F42DE-7D44-4046-A505-10C96861A248}" destId="{F43CCBF4-F59C-4623-AE7E-53CA3D594A9F}" srcOrd="0" destOrd="0" presId="urn:microsoft.com/office/officeart/2005/8/layout/target3"/>
    <dgm:cxn modelId="{1FAF4328-C43B-4F14-9BBE-F637A2D9524F}" type="presOf" srcId="{19E62FF7-D51E-4002-97EB-6A958E7A9CEA}" destId="{2FCF4DB3-B73C-47BA-B2A2-EEFB1280063E}" srcOrd="0" destOrd="0" presId="urn:microsoft.com/office/officeart/2005/8/layout/target3"/>
    <dgm:cxn modelId="{99A35D33-C2BC-4CD8-B3D5-6248D3FD3144}" type="presOf" srcId="{CF6F42DE-7D44-4046-A505-10C96861A248}" destId="{B345E87D-8695-4D17-B1AB-A4AD87DE24AD}" srcOrd="1" destOrd="0" presId="urn:microsoft.com/office/officeart/2005/8/layout/target3"/>
    <dgm:cxn modelId="{1BDE635B-2DBC-467C-B44E-F9D82EE23D43}" type="presOf" srcId="{745A56E1-D241-4265-B0B5-D633365B7C8C}" destId="{C348F834-5EC0-4001-95E1-7573A3B7D1B9}" srcOrd="0" destOrd="0" presId="urn:microsoft.com/office/officeart/2005/8/layout/target3"/>
    <dgm:cxn modelId="{9A7F2068-BAC9-4C7E-96A0-C362AF134F88}" type="presOf" srcId="{1270798D-B80B-49C1-AB0A-930982288569}" destId="{1FA67272-D0BE-4BA2-B9FB-1B6D2499D82B}" srcOrd="1" destOrd="0" presId="urn:microsoft.com/office/officeart/2005/8/layout/target3"/>
    <dgm:cxn modelId="{C3629D4F-665F-4132-B18F-908A0ECBBA0A}" srcId="{19E62FF7-D51E-4002-97EB-6A958E7A9CEA}" destId="{745A56E1-D241-4265-B0B5-D633365B7C8C}" srcOrd="1" destOrd="0" parTransId="{C6502F90-4BF5-4555-948C-5B0195203CF4}" sibTransId="{BAC0ADAF-E8A6-4CB8-B8FD-7AA241BE77AF}"/>
    <dgm:cxn modelId="{ADE4FA91-DBEC-431F-9BBD-F87FA7CEBCBD}" srcId="{19E62FF7-D51E-4002-97EB-6A958E7A9CEA}" destId="{1270798D-B80B-49C1-AB0A-930982288569}" srcOrd="3" destOrd="0" parTransId="{186184AF-58D9-4622-8754-601AED4EC68F}" sibTransId="{E524D8AA-5682-4A34-A413-F1DA4662E537}"/>
    <dgm:cxn modelId="{0B4A7398-7DA4-4E69-B478-601600D559E4}" type="presOf" srcId="{334E013A-21D5-4A87-9DEC-E93676141D38}" destId="{BAF6288C-0210-4421-B1AF-98E6CB3354CB}" srcOrd="0" destOrd="0" presId="urn:microsoft.com/office/officeart/2005/8/layout/target3"/>
    <dgm:cxn modelId="{346BE599-B341-442D-9A36-730DDB8E1EF1}" type="presOf" srcId="{745A56E1-D241-4265-B0B5-D633365B7C8C}" destId="{973F641B-1AB7-4EA9-BF70-2D45DACF9F6A}" srcOrd="1" destOrd="0" presId="urn:microsoft.com/office/officeart/2005/8/layout/target3"/>
    <dgm:cxn modelId="{0C9841AD-D867-4075-87D9-E8D0EE375339}" type="presOf" srcId="{334E013A-21D5-4A87-9DEC-E93676141D38}" destId="{D3F6424C-B2C3-411D-8B96-013637F24F41}" srcOrd="1" destOrd="0" presId="urn:microsoft.com/office/officeart/2005/8/layout/target3"/>
    <dgm:cxn modelId="{20AAB2C9-8B93-476F-8A31-3F741182E06E}" type="presOf" srcId="{912C7610-AB5F-47FC-81C4-AC1F89EE7477}" destId="{DB4886D3-8742-4D37-8785-56202A809785}" srcOrd="1" destOrd="0" presId="urn:microsoft.com/office/officeart/2005/8/layout/target3"/>
    <dgm:cxn modelId="{08206DDC-7A3B-4F0C-A982-733194D18AAF}" srcId="{19E62FF7-D51E-4002-97EB-6A958E7A9CEA}" destId="{334E013A-21D5-4A87-9DEC-E93676141D38}" srcOrd="0" destOrd="0" parTransId="{0E5B0342-EB0D-47B4-BAF7-7437F46C55CF}" sibTransId="{4B88A0F8-2552-45F8-BAA3-13A0BC1C91BE}"/>
    <dgm:cxn modelId="{2E526DED-8E84-4EC4-B3A9-C58781052314}" type="presOf" srcId="{1270798D-B80B-49C1-AB0A-930982288569}" destId="{CBBD0B1A-4BEA-423B-8EF2-E8BFD6C77D07}" srcOrd="0" destOrd="0" presId="urn:microsoft.com/office/officeart/2005/8/layout/target3"/>
    <dgm:cxn modelId="{E27F5AF9-3B3E-41DC-BCAB-16E09E1F64AA}" type="presOf" srcId="{912C7610-AB5F-47FC-81C4-AC1F89EE7477}" destId="{6A2C94E9-08F9-48F7-8773-ED3C344AE515}" srcOrd="0" destOrd="0" presId="urn:microsoft.com/office/officeart/2005/8/layout/target3"/>
    <dgm:cxn modelId="{36EC277B-3EA8-4AC7-B16D-870209DCD9A3}" type="presParOf" srcId="{2FCF4DB3-B73C-47BA-B2A2-EEFB1280063E}" destId="{1139B9E5-4B76-44B6-8A00-BAD64BA5DE72}" srcOrd="0" destOrd="0" presId="urn:microsoft.com/office/officeart/2005/8/layout/target3"/>
    <dgm:cxn modelId="{A1D63C78-730A-4BAD-8CD3-C91CBB6DA66F}" type="presParOf" srcId="{2FCF4DB3-B73C-47BA-B2A2-EEFB1280063E}" destId="{D5772DA5-CD6F-48E6-BE33-7845633D404E}" srcOrd="1" destOrd="0" presId="urn:microsoft.com/office/officeart/2005/8/layout/target3"/>
    <dgm:cxn modelId="{BBDDDB10-67AD-44AA-ACE9-675DA13B9F1C}" type="presParOf" srcId="{2FCF4DB3-B73C-47BA-B2A2-EEFB1280063E}" destId="{BAF6288C-0210-4421-B1AF-98E6CB3354CB}" srcOrd="2" destOrd="0" presId="urn:microsoft.com/office/officeart/2005/8/layout/target3"/>
    <dgm:cxn modelId="{A477BAB6-45E5-4FE5-8829-68FDA6B1A61C}" type="presParOf" srcId="{2FCF4DB3-B73C-47BA-B2A2-EEFB1280063E}" destId="{C9CC6371-A19A-48CB-909B-E3967360CFBF}" srcOrd="3" destOrd="0" presId="urn:microsoft.com/office/officeart/2005/8/layout/target3"/>
    <dgm:cxn modelId="{EC8DF8B3-6DE5-454B-BF6E-DD7C60DEA9B5}" type="presParOf" srcId="{2FCF4DB3-B73C-47BA-B2A2-EEFB1280063E}" destId="{6273DE14-2A2F-4A5D-BD93-4A9D135B3735}" srcOrd="4" destOrd="0" presId="urn:microsoft.com/office/officeart/2005/8/layout/target3"/>
    <dgm:cxn modelId="{BD7CD05A-F126-4D8A-A8BF-5C80D0D8CDEA}" type="presParOf" srcId="{2FCF4DB3-B73C-47BA-B2A2-EEFB1280063E}" destId="{C348F834-5EC0-4001-95E1-7573A3B7D1B9}" srcOrd="5" destOrd="0" presId="urn:microsoft.com/office/officeart/2005/8/layout/target3"/>
    <dgm:cxn modelId="{CF6B1AD2-1343-4FFA-AC89-3AF480C896DC}" type="presParOf" srcId="{2FCF4DB3-B73C-47BA-B2A2-EEFB1280063E}" destId="{939496F6-6A55-41CA-BE50-06F12C6DD1F1}" srcOrd="6" destOrd="0" presId="urn:microsoft.com/office/officeart/2005/8/layout/target3"/>
    <dgm:cxn modelId="{E1145F68-6F07-4B64-AA24-7EC91C05BA83}" type="presParOf" srcId="{2FCF4DB3-B73C-47BA-B2A2-EEFB1280063E}" destId="{5E382969-2E1D-47E2-B9FB-CB4DF0F215AE}" srcOrd="7" destOrd="0" presId="urn:microsoft.com/office/officeart/2005/8/layout/target3"/>
    <dgm:cxn modelId="{AD1869AC-56A0-473A-9A68-CA543BDEE1F8}" type="presParOf" srcId="{2FCF4DB3-B73C-47BA-B2A2-EEFB1280063E}" destId="{F43CCBF4-F59C-4623-AE7E-53CA3D594A9F}" srcOrd="8" destOrd="0" presId="urn:microsoft.com/office/officeart/2005/8/layout/target3"/>
    <dgm:cxn modelId="{3BB0A605-EFB2-40E9-8A7E-4E399DE4A972}" type="presParOf" srcId="{2FCF4DB3-B73C-47BA-B2A2-EEFB1280063E}" destId="{8E1DEDA8-640F-43ED-B081-E599C7D5C7DF}" srcOrd="9" destOrd="0" presId="urn:microsoft.com/office/officeart/2005/8/layout/target3"/>
    <dgm:cxn modelId="{649B0E39-D299-44C4-B1D8-900888FA60BF}" type="presParOf" srcId="{2FCF4DB3-B73C-47BA-B2A2-EEFB1280063E}" destId="{D70463CC-3661-4352-A24F-F796A9BE3E6A}" srcOrd="10" destOrd="0" presId="urn:microsoft.com/office/officeart/2005/8/layout/target3"/>
    <dgm:cxn modelId="{CB1C7237-1F9A-413E-B45F-DDBAED5B2F4F}" type="presParOf" srcId="{2FCF4DB3-B73C-47BA-B2A2-EEFB1280063E}" destId="{CBBD0B1A-4BEA-423B-8EF2-E8BFD6C77D07}" srcOrd="11" destOrd="0" presId="urn:microsoft.com/office/officeart/2005/8/layout/target3"/>
    <dgm:cxn modelId="{84329B95-3345-4862-8AE9-24CDC6ABD835}" type="presParOf" srcId="{2FCF4DB3-B73C-47BA-B2A2-EEFB1280063E}" destId="{29760815-4F11-4CED-8BBB-343A75AB21CC}" srcOrd="12" destOrd="0" presId="urn:microsoft.com/office/officeart/2005/8/layout/target3"/>
    <dgm:cxn modelId="{6F53EF2F-EFB6-4324-97ED-13A776D3722D}" type="presParOf" srcId="{2FCF4DB3-B73C-47BA-B2A2-EEFB1280063E}" destId="{646C1E26-8EA7-44C5-AEDC-A27D7F52EAA7}" srcOrd="13" destOrd="0" presId="urn:microsoft.com/office/officeart/2005/8/layout/target3"/>
    <dgm:cxn modelId="{130FA25B-C7DC-488F-BFCE-A17B2697F74B}" type="presParOf" srcId="{2FCF4DB3-B73C-47BA-B2A2-EEFB1280063E}" destId="{6A2C94E9-08F9-48F7-8773-ED3C344AE515}" srcOrd="14" destOrd="0" presId="urn:microsoft.com/office/officeart/2005/8/layout/target3"/>
    <dgm:cxn modelId="{CC5F7574-0632-4683-BC00-18D8934B9362}" type="presParOf" srcId="{2FCF4DB3-B73C-47BA-B2A2-EEFB1280063E}" destId="{D3F6424C-B2C3-411D-8B96-013637F24F41}" srcOrd="15" destOrd="0" presId="urn:microsoft.com/office/officeart/2005/8/layout/target3"/>
    <dgm:cxn modelId="{B2A485F9-85BE-409C-B89B-045A5718C167}" type="presParOf" srcId="{2FCF4DB3-B73C-47BA-B2A2-EEFB1280063E}" destId="{973F641B-1AB7-4EA9-BF70-2D45DACF9F6A}" srcOrd="16" destOrd="0" presId="urn:microsoft.com/office/officeart/2005/8/layout/target3"/>
    <dgm:cxn modelId="{A62BBC2F-2384-4E9D-BA01-8BA364C4555E}" type="presParOf" srcId="{2FCF4DB3-B73C-47BA-B2A2-EEFB1280063E}" destId="{B345E87D-8695-4D17-B1AB-A4AD87DE24AD}" srcOrd="17" destOrd="0" presId="urn:microsoft.com/office/officeart/2005/8/layout/target3"/>
    <dgm:cxn modelId="{E083A575-19BE-4C46-B801-067D867F4E33}" type="presParOf" srcId="{2FCF4DB3-B73C-47BA-B2A2-EEFB1280063E}" destId="{1FA67272-D0BE-4BA2-B9FB-1B6D2499D82B}" srcOrd="18" destOrd="0" presId="urn:microsoft.com/office/officeart/2005/8/layout/target3"/>
    <dgm:cxn modelId="{858F5041-448F-487B-8B42-A0B333330167}" type="presParOf" srcId="{2FCF4DB3-B73C-47BA-B2A2-EEFB1280063E}" destId="{DB4886D3-8742-4D37-8785-56202A809785}" srcOrd="19"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91FBC7-E9DA-4A1D-9C2B-BF904289EF3A}" type="doc">
      <dgm:prSet loTypeId="urn:microsoft.com/office/officeart/2005/8/layout/matrix3" loCatId="matrix" qsTypeId="urn:microsoft.com/office/officeart/2005/8/quickstyle/3d2#1" qsCatId="3D" csTypeId="urn:microsoft.com/office/officeart/2005/8/colors/colorful4" csCatId="colorful" phldr="1"/>
      <dgm:spPr/>
      <dgm:t>
        <a:bodyPr/>
        <a:lstStyle/>
        <a:p>
          <a:endParaRPr lang="en-US"/>
        </a:p>
      </dgm:t>
    </dgm:pt>
    <dgm:pt modelId="{500D87F0-2C7C-44E9-A460-5DAF47A67BD1}">
      <dgm:prSet/>
      <dgm:spPr/>
      <dgm:t>
        <a:bodyPr/>
        <a:lstStyle/>
        <a:p>
          <a:pPr rtl="0"/>
          <a:r>
            <a:rPr lang="en-US" dirty="0"/>
            <a:t>1805 Trouble With The Shakers Movement, </a:t>
          </a:r>
          <a:r>
            <a:rPr lang="en-US" dirty="0" err="1"/>
            <a:t>McNemar</a:t>
          </a:r>
          <a:r>
            <a:rPr lang="en-US" dirty="0"/>
            <a:t> &amp; </a:t>
          </a:r>
          <a:r>
            <a:rPr lang="en-US" dirty="0" err="1"/>
            <a:t>Dunlavy</a:t>
          </a:r>
          <a:r>
            <a:rPr lang="en-US" dirty="0"/>
            <a:t> Defect</a:t>
          </a:r>
        </a:p>
      </dgm:t>
    </dgm:pt>
    <dgm:pt modelId="{42F31B43-B90C-4BB5-BAEB-50E4FC19A178}" type="parTrans" cxnId="{0604A7DC-34C0-4CA4-B0B1-FEF5A7F07524}">
      <dgm:prSet/>
      <dgm:spPr/>
      <dgm:t>
        <a:bodyPr/>
        <a:lstStyle/>
        <a:p>
          <a:endParaRPr lang="en-US"/>
        </a:p>
      </dgm:t>
    </dgm:pt>
    <dgm:pt modelId="{D4B96792-1526-44A8-99F1-8F39DB2FBA97}" type="sibTrans" cxnId="{0604A7DC-34C0-4CA4-B0B1-FEF5A7F07524}">
      <dgm:prSet/>
      <dgm:spPr/>
      <dgm:t>
        <a:bodyPr/>
        <a:lstStyle/>
        <a:p>
          <a:endParaRPr lang="en-US"/>
        </a:p>
      </dgm:t>
    </dgm:pt>
    <dgm:pt modelId="{E0B29FE0-42D0-425E-A8A6-FA225089C865}">
      <dgm:prSet/>
      <dgm:spPr/>
      <dgm:t>
        <a:bodyPr/>
        <a:lstStyle/>
        <a:p>
          <a:pPr rtl="0"/>
          <a:r>
            <a:rPr lang="en-US" dirty="0"/>
            <a:t>Thompson &amp; Marshall Return To Presbyterianism</a:t>
          </a:r>
        </a:p>
      </dgm:t>
    </dgm:pt>
    <dgm:pt modelId="{E318D457-AD18-49FB-9E6C-A2788FAECE34}" type="parTrans" cxnId="{5B2C5AB3-4A24-43C5-A236-390C59BB4E59}">
      <dgm:prSet/>
      <dgm:spPr/>
      <dgm:t>
        <a:bodyPr/>
        <a:lstStyle/>
        <a:p>
          <a:endParaRPr lang="en-US"/>
        </a:p>
      </dgm:t>
    </dgm:pt>
    <dgm:pt modelId="{21D27368-C1B6-44D7-8554-8AD2A21046D3}" type="sibTrans" cxnId="{5B2C5AB3-4A24-43C5-A236-390C59BB4E59}">
      <dgm:prSet/>
      <dgm:spPr/>
      <dgm:t>
        <a:bodyPr/>
        <a:lstStyle/>
        <a:p>
          <a:endParaRPr lang="en-US"/>
        </a:p>
      </dgm:t>
    </dgm:pt>
    <dgm:pt modelId="{0856D5DC-A66F-489C-9E46-F196B811E759}">
      <dgm:prSet/>
      <dgm:spPr/>
      <dgm:t>
        <a:bodyPr/>
        <a:lstStyle/>
        <a:p>
          <a:pPr rtl="0"/>
          <a:r>
            <a:rPr lang="en-US" dirty="0"/>
            <a:t>His 1</a:t>
          </a:r>
          <a:r>
            <a:rPr lang="en-US" baseline="30000" dirty="0"/>
            <a:t>st</a:t>
          </a:r>
          <a:r>
            <a:rPr lang="en-US" dirty="0"/>
            <a:t> wife, Eliza Passes Away</a:t>
          </a:r>
        </a:p>
      </dgm:t>
    </dgm:pt>
    <dgm:pt modelId="{7171ACF7-2D85-4272-9C41-C1FD44A54998}" type="parTrans" cxnId="{D57FB5DE-2297-4085-A5ED-6B7536930CA6}">
      <dgm:prSet/>
      <dgm:spPr/>
      <dgm:t>
        <a:bodyPr/>
        <a:lstStyle/>
        <a:p>
          <a:endParaRPr lang="en-US"/>
        </a:p>
      </dgm:t>
    </dgm:pt>
    <dgm:pt modelId="{465B2860-D8F5-438D-B087-EC9F3A2F6EE3}" type="sibTrans" cxnId="{D57FB5DE-2297-4085-A5ED-6B7536930CA6}">
      <dgm:prSet/>
      <dgm:spPr/>
      <dgm:t>
        <a:bodyPr/>
        <a:lstStyle/>
        <a:p>
          <a:endParaRPr lang="en-US"/>
        </a:p>
      </dgm:t>
    </dgm:pt>
    <dgm:pt modelId="{44EDD68A-6557-4A07-BD94-2F871BA3E744}">
      <dgm:prSet/>
      <dgm:spPr/>
      <dgm:t>
        <a:bodyPr/>
        <a:lstStyle/>
        <a:p>
          <a:pPr rtl="0"/>
          <a:r>
            <a:rPr lang="en-US" dirty="0">
              <a:effectLst>
                <a:outerShdw blurRad="38100" dist="38100" dir="2700000" algn="tl">
                  <a:srgbClr val="000000">
                    <a:alpha val="43137"/>
                  </a:srgbClr>
                </a:outerShdw>
              </a:effectLst>
            </a:rPr>
            <a:t>Even With Setbacks, The Movement Grows Rapidly</a:t>
          </a:r>
        </a:p>
      </dgm:t>
    </dgm:pt>
    <dgm:pt modelId="{B6E534AB-E893-435B-B14D-D7EC5F97930E}" type="parTrans" cxnId="{1A78D115-6B6F-48C8-B867-49109E71F9DF}">
      <dgm:prSet/>
      <dgm:spPr/>
      <dgm:t>
        <a:bodyPr/>
        <a:lstStyle/>
        <a:p>
          <a:endParaRPr lang="en-US"/>
        </a:p>
      </dgm:t>
    </dgm:pt>
    <dgm:pt modelId="{8CDDA6B1-4B00-41FD-951F-F198ADA0A66A}" type="sibTrans" cxnId="{1A78D115-6B6F-48C8-B867-49109E71F9DF}">
      <dgm:prSet/>
      <dgm:spPr/>
      <dgm:t>
        <a:bodyPr/>
        <a:lstStyle/>
        <a:p>
          <a:endParaRPr lang="en-US"/>
        </a:p>
      </dgm:t>
    </dgm:pt>
    <dgm:pt modelId="{A301F706-BA35-4B2B-9546-25F1CDB0FFC1}" type="pres">
      <dgm:prSet presAssocID="{5A91FBC7-E9DA-4A1D-9C2B-BF904289EF3A}" presName="matrix" presStyleCnt="0">
        <dgm:presLayoutVars>
          <dgm:chMax val="1"/>
          <dgm:dir/>
          <dgm:resizeHandles val="exact"/>
        </dgm:presLayoutVars>
      </dgm:prSet>
      <dgm:spPr/>
    </dgm:pt>
    <dgm:pt modelId="{6965B3C3-0C88-4B5F-BF81-C5335B13FECF}" type="pres">
      <dgm:prSet presAssocID="{5A91FBC7-E9DA-4A1D-9C2B-BF904289EF3A}" presName="diamond" presStyleLbl="bgShp" presStyleIdx="0" presStyleCnt="1"/>
      <dgm:spPr/>
    </dgm:pt>
    <dgm:pt modelId="{9F3B0CE5-7DCB-4AF5-A28C-510F9D0A243B}" type="pres">
      <dgm:prSet presAssocID="{5A91FBC7-E9DA-4A1D-9C2B-BF904289EF3A}" presName="quad1" presStyleLbl="node1" presStyleIdx="0" presStyleCnt="4">
        <dgm:presLayoutVars>
          <dgm:chMax val="0"/>
          <dgm:chPref val="0"/>
          <dgm:bulletEnabled val="1"/>
        </dgm:presLayoutVars>
      </dgm:prSet>
      <dgm:spPr/>
    </dgm:pt>
    <dgm:pt modelId="{78D3611B-691D-4EA3-AF1D-262B0879A859}" type="pres">
      <dgm:prSet presAssocID="{5A91FBC7-E9DA-4A1D-9C2B-BF904289EF3A}" presName="quad2" presStyleLbl="node1" presStyleIdx="1" presStyleCnt="4">
        <dgm:presLayoutVars>
          <dgm:chMax val="0"/>
          <dgm:chPref val="0"/>
          <dgm:bulletEnabled val="1"/>
        </dgm:presLayoutVars>
      </dgm:prSet>
      <dgm:spPr/>
    </dgm:pt>
    <dgm:pt modelId="{DCDA3EE6-505A-416A-8B19-0DA759269BD6}" type="pres">
      <dgm:prSet presAssocID="{5A91FBC7-E9DA-4A1D-9C2B-BF904289EF3A}" presName="quad3" presStyleLbl="node1" presStyleIdx="2" presStyleCnt="4">
        <dgm:presLayoutVars>
          <dgm:chMax val="0"/>
          <dgm:chPref val="0"/>
          <dgm:bulletEnabled val="1"/>
        </dgm:presLayoutVars>
      </dgm:prSet>
      <dgm:spPr/>
    </dgm:pt>
    <dgm:pt modelId="{379D66BF-5B03-418F-A23F-57100B77C8EE}" type="pres">
      <dgm:prSet presAssocID="{5A91FBC7-E9DA-4A1D-9C2B-BF904289EF3A}" presName="quad4" presStyleLbl="node1" presStyleIdx="3" presStyleCnt="4">
        <dgm:presLayoutVars>
          <dgm:chMax val="0"/>
          <dgm:chPref val="0"/>
          <dgm:bulletEnabled val="1"/>
        </dgm:presLayoutVars>
      </dgm:prSet>
      <dgm:spPr/>
    </dgm:pt>
  </dgm:ptLst>
  <dgm:cxnLst>
    <dgm:cxn modelId="{1A78D115-6B6F-48C8-B867-49109E71F9DF}" srcId="{5A91FBC7-E9DA-4A1D-9C2B-BF904289EF3A}" destId="{44EDD68A-6557-4A07-BD94-2F871BA3E744}" srcOrd="3" destOrd="0" parTransId="{B6E534AB-E893-435B-B14D-D7EC5F97930E}" sibTransId="{8CDDA6B1-4B00-41FD-951F-F198ADA0A66A}"/>
    <dgm:cxn modelId="{C9BBB041-A1A5-40E8-9288-CAF2B73FD9FE}" type="presOf" srcId="{E0B29FE0-42D0-425E-A8A6-FA225089C865}" destId="{78D3611B-691D-4EA3-AF1D-262B0879A859}" srcOrd="0" destOrd="0" presId="urn:microsoft.com/office/officeart/2005/8/layout/matrix3"/>
    <dgm:cxn modelId="{75F21443-21C7-4B04-B3FF-8C3D869CEC7D}" type="presOf" srcId="{0856D5DC-A66F-489C-9E46-F196B811E759}" destId="{DCDA3EE6-505A-416A-8B19-0DA759269BD6}" srcOrd="0" destOrd="0" presId="urn:microsoft.com/office/officeart/2005/8/layout/matrix3"/>
    <dgm:cxn modelId="{A7784E74-0DA6-4227-BF9E-A8861E76260C}" type="presOf" srcId="{5A91FBC7-E9DA-4A1D-9C2B-BF904289EF3A}" destId="{A301F706-BA35-4B2B-9546-25F1CDB0FFC1}" srcOrd="0" destOrd="0" presId="urn:microsoft.com/office/officeart/2005/8/layout/matrix3"/>
    <dgm:cxn modelId="{5B2C5AB3-4A24-43C5-A236-390C59BB4E59}" srcId="{5A91FBC7-E9DA-4A1D-9C2B-BF904289EF3A}" destId="{E0B29FE0-42D0-425E-A8A6-FA225089C865}" srcOrd="1" destOrd="0" parTransId="{E318D457-AD18-49FB-9E6C-A2788FAECE34}" sibTransId="{21D27368-C1B6-44D7-8554-8AD2A21046D3}"/>
    <dgm:cxn modelId="{0604A7DC-34C0-4CA4-B0B1-FEF5A7F07524}" srcId="{5A91FBC7-E9DA-4A1D-9C2B-BF904289EF3A}" destId="{500D87F0-2C7C-44E9-A460-5DAF47A67BD1}" srcOrd="0" destOrd="0" parTransId="{42F31B43-B90C-4BB5-BAEB-50E4FC19A178}" sibTransId="{D4B96792-1526-44A8-99F1-8F39DB2FBA97}"/>
    <dgm:cxn modelId="{D57FB5DE-2297-4085-A5ED-6B7536930CA6}" srcId="{5A91FBC7-E9DA-4A1D-9C2B-BF904289EF3A}" destId="{0856D5DC-A66F-489C-9E46-F196B811E759}" srcOrd="2" destOrd="0" parTransId="{7171ACF7-2D85-4272-9C41-C1FD44A54998}" sibTransId="{465B2860-D8F5-438D-B087-EC9F3A2F6EE3}"/>
    <dgm:cxn modelId="{E83FFCE9-101E-4955-A266-91E09BF7B24B}" type="presOf" srcId="{500D87F0-2C7C-44E9-A460-5DAF47A67BD1}" destId="{9F3B0CE5-7DCB-4AF5-A28C-510F9D0A243B}" srcOrd="0" destOrd="0" presId="urn:microsoft.com/office/officeart/2005/8/layout/matrix3"/>
    <dgm:cxn modelId="{242045F1-3495-4E22-B49B-A0CB0D38FE4C}" type="presOf" srcId="{44EDD68A-6557-4A07-BD94-2F871BA3E744}" destId="{379D66BF-5B03-418F-A23F-57100B77C8EE}" srcOrd="0" destOrd="0" presId="urn:microsoft.com/office/officeart/2005/8/layout/matrix3"/>
    <dgm:cxn modelId="{27E855EE-909E-45BD-B979-E2023838FA66}" type="presParOf" srcId="{A301F706-BA35-4B2B-9546-25F1CDB0FFC1}" destId="{6965B3C3-0C88-4B5F-BF81-C5335B13FECF}" srcOrd="0" destOrd="0" presId="urn:microsoft.com/office/officeart/2005/8/layout/matrix3"/>
    <dgm:cxn modelId="{C5741BA4-CDA0-4BB5-9669-59940BF59263}" type="presParOf" srcId="{A301F706-BA35-4B2B-9546-25F1CDB0FFC1}" destId="{9F3B0CE5-7DCB-4AF5-A28C-510F9D0A243B}" srcOrd="1" destOrd="0" presId="urn:microsoft.com/office/officeart/2005/8/layout/matrix3"/>
    <dgm:cxn modelId="{2BB31991-6E92-4012-A042-987D9909927A}" type="presParOf" srcId="{A301F706-BA35-4B2B-9546-25F1CDB0FFC1}" destId="{78D3611B-691D-4EA3-AF1D-262B0879A859}" srcOrd="2" destOrd="0" presId="urn:microsoft.com/office/officeart/2005/8/layout/matrix3"/>
    <dgm:cxn modelId="{7DEF4ADD-1E49-415A-BEF3-FFEBFBBE70E3}" type="presParOf" srcId="{A301F706-BA35-4B2B-9546-25F1CDB0FFC1}" destId="{DCDA3EE6-505A-416A-8B19-0DA759269BD6}" srcOrd="3" destOrd="0" presId="urn:microsoft.com/office/officeart/2005/8/layout/matrix3"/>
    <dgm:cxn modelId="{A4C0BF0F-F73E-40B1-B4A4-8F2522611025}" type="presParOf" srcId="{A301F706-BA35-4B2B-9546-25F1CDB0FFC1}" destId="{379D66BF-5B03-418F-A23F-57100B77C8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B28AA-9CCB-4AAF-AA7F-7B3804F0CAEC}">
      <dsp:nvSpPr>
        <dsp:cNvPr id="0" name=""/>
        <dsp:cNvSpPr/>
      </dsp:nvSpPr>
      <dsp:spPr>
        <a:xfrm>
          <a:off x="0" y="119"/>
          <a:ext cx="7933888" cy="1142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dirty="0">
              <a:latin typeface="American Uncial" pitchFamily="66" charset="0"/>
            </a:rPr>
            <a:t>Resolutions from The Last Will Of The Springfield Presbytery</a:t>
          </a:r>
        </a:p>
      </dsp:txBody>
      <dsp:txXfrm>
        <a:off x="55785" y="55904"/>
        <a:ext cx="7822318" cy="1031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B9E5-4B76-44B6-8A00-BAD64BA5DE72}">
      <dsp:nvSpPr>
        <dsp:cNvPr id="0" name=""/>
        <dsp:cNvSpPr/>
      </dsp:nvSpPr>
      <dsp:spPr>
        <a:xfrm>
          <a:off x="0" y="0"/>
          <a:ext cx="5100638" cy="5100638"/>
        </a:xfrm>
        <a:prstGeom prst="pie">
          <a:avLst>
            <a:gd name="adj1" fmla="val 5400000"/>
            <a:gd name="adj2" fmla="val 16200000"/>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6288C-0210-4421-B1AF-98E6CB3354CB}">
      <dsp:nvSpPr>
        <dsp:cNvPr id="0" name=""/>
        <dsp:cNvSpPr/>
      </dsp:nvSpPr>
      <dsp:spPr>
        <a:xfrm>
          <a:off x="2550319" y="0"/>
          <a:ext cx="5984081" cy="5100638"/>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 Call To Take The Bible As The Only Sure Guide to Heaven</a:t>
          </a:r>
        </a:p>
      </dsp:txBody>
      <dsp:txXfrm>
        <a:off x="2550319" y="0"/>
        <a:ext cx="5984081" cy="816102"/>
      </dsp:txXfrm>
    </dsp:sp>
    <dsp:sp modelId="{6273DE14-2A2F-4A5D-BD93-4A9D135B3735}">
      <dsp:nvSpPr>
        <dsp:cNvPr id="0" name=""/>
        <dsp:cNvSpPr/>
      </dsp:nvSpPr>
      <dsp:spPr>
        <a:xfrm>
          <a:off x="535566" y="816102"/>
          <a:ext cx="4029504" cy="4029504"/>
        </a:xfrm>
        <a:prstGeom prst="pie">
          <a:avLst>
            <a:gd name="adj1" fmla="val 5400000"/>
            <a:gd name="adj2" fmla="val 16200000"/>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8F834-5EC0-4001-95E1-7573A3B7D1B9}">
      <dsp:nvSpPr>
        <dsp:cNvPr id="0" name=""/>
        <dsp:cNvSpPr/>
      </dsp:nvSpPr>
      <dsp:spPr>
        <a:xfrm>
          <a:off x="2550319" y="816102"/>
          <a:ext cx="5984081" cy="4029504"/>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 Call To Reject The Westminster Confession Of Faith And All Document Designed By Man</a:t>
          </a:r>
        </a:p>
      </dsp:txBody>
      <dsp:txXfrm>
        <a:off x="2550319" y="816102"/>
        <a:ext cx="5984081" cy="816102"/>
      </dsp:txXfrm>
    </dsp:sp>
    <dsp:sp modelId="{5E382969-2E1D-47E2-B9FB-CB4DF0F215AE}">
      <dsp:nvSpPr>
        <dsp:cNvPr id="0" name=""/>
        <dsp:cNvSpPr/>
      </dsp:nvSpPr>
      <dsp:spPr>
        <a:xfrm>
          <a:off x="1071133" y="1632204"/>
          <a:ext cx="2958370" cy="2958370"/>
        </a:xfrm>
        <a:prstGeom prst="pie">
          <a:avLst>
            <a:gd name="adj1" fmla="val 5400000"/>
            <a:gd name="adj2" fmla="val 16200000"/>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CCBF4-F59C-4623-AE7E-53CA3D594A9F}">
      <dsp:nvSpPr>
        <dsp:cNvPr id="0" name=""/>
        <dsp:cNvSpPr/>
      </dsp:nvSpPr>
      <dsp:spPr>
        <a:xfrm>
          <a:off x="2550319" y="1632204"/>
          <a:ext cx="5984081" cy="2958370"/>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That The church of Christ Resume Her native Right Of Internal Government</a:t>
          </a:r>
        </a:p>
      </dsp:txBody>
      <dsp:txXfrm>
        <a:off x="2550319" y="1632204"/>
        <a:ext cx="5984081" cy="816102"/>
      </dsp:txXfrm>
    </dsp:sp>
    <dsp:sp modelId="{D70463CC-3661-4352-A24F-F796A9BE3E6A}">
      <dsp:nvSpPr>
        <dsp:cNvPr id="0" name=""/>
        <dsp:cNvSpPr/>
      </dsp:nvSpPr>
      <dsp:spPr>
        <a:xfrm>
          <a:off x="1606700" y="2448306"/>
          <a:ext cx="1887236" cy="1887236"/>
        </a:xfrm>
        <a:prstGeom prst="pie">
          <a:avLst>
            <a:gd name="adj1" fmla="val 5400000"/>
            <a:gd name="adj2" fmla="val 16200000"/>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D0B1A-4BEA-423B-8EF2-E8BFD6C77D07}">
      <dsp:nvSpPr>
        <dsp:cNvPr id="0" name=""/>
        <dsp:cNvSpPr/>
      </dsp:nvSpPr>
      <dsp:spPr>
        <a:xfrm>
          <a:off x="2550319" y="2448306"/>
          <a:ext cx="5984081" cy="1887236"/>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That The Title Of “Reverend” Be Forgotten, And Designated Only For The Lord.</a:t>
          </a:r>
        </a:p>
      </dsp:txBody>
      <dsp:txXfrm>
        <a:off x="2550319" y="2448306"/>
        <a:ext cx="5984081" cy="816102"/>
      </dsp:txXfrm>
    </dsp:sp>
    <dsp:sp modelId="{646C1E26-8EA7-44C5-AEDC-A27D7F52EAA7}">
      <dsp:nvSpPr>
        <dsp:cNvPr id="0" name=""/>
        <dsp:cNvSpPr/>
      </dsp:nvSpPr>
      <dsp:spPr>
        <a:xfrm>
          <a:off x="2142267" y="3264408"/>
          <a:ext cx="816102" cy="816102"/>
        </a:xfrm>
        <a:prstGeom prst="pie">
          <a:avLst>
            <a:gd name="adj1" fmla="val 5400000"/>
            <a:gd name="adj2" fmla="val 16200000"/>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C94E9-08F9-48F7-8773-ED3C344AE515}">
      <dsp:nvSpPr>
        <dsp:cNvPr id="0" name=""/>
        <dsp:cNvSpPr/>
      </dsp:nvSpPr>
      <dsp:spPr>
        <a:xfrm>
          <a:off x="2550319" y="3264408"/>
          <a:ext cx="5984081" cy="816102"/>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At The Insistence Of Rice Haggard, The Name “Christian” Only Be Used</a:t>
          </a:r>
        </a:p>
      </dsp:txBody>
      <dsp:txXfrm>
        <a:off x="2550319" y="3264408"/>
        <a:ext cx="5984081" cy="816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B3C3-0C88-4B5F-BF81-C5335B13FECF}">
      <dsp:nvSpPr>
        <dsp:cNvPr id="0" name=""/>
        <dsp:cNvSpPr/>
      </dsp:nvSpPr>
      <dsp:spPr>
        <a:xfrm>
          <a:off x="0" y="609600"/>
          <a:ext cx="5334000" cy="5334000"/>
        </a:xfrm>
        <a:prstGeom prst="diamond">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9F3B0CE5-7DCB-4AF5-A28C-510F9D0A243B}">
      <dsp:nvSpPr>
        <dsp:cNvPr id="0" name=""/>
        <dsp:cNvSpPr/>
      </dsp:nvSpPr>
      <dsp:spPr>
        <a:xfrm>
          <a:off x="506729" y="1116330"/>
          <a:ext cx="2080260" cy="208026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1805 Trouble With The Shakers Movement, </a:t>
          </a:r>
          <a:r>
            <a:rPr lang="en-US" sz="2000" kern="1200" dirty="0" err="1"/>
            <a:t>McNemar</a:t>
          </a:r>
          <a:r>
            <a:rPr lang="en-US" sz="2000" kern="1200" dirty="0"/>
            <a:t> &amp; </a:t>
          </a:r>
          <a:r>
            <a:rPr lang="en-US" sz="2000" kern="1200" dirty="0" err="1"/>
            <a:t>Dunlavy</a:t>
          </a:r>
          <a:r>
            <a:rPr lang="en-US" sz="2000" kern="1200" dirty="0"/>
            <a:t> Defect</a:t>
          </a:r>
        </a:p>
      </dsp:txBody>
      <dsp:txXfrm>
        <a:off x="608279" y="1217880"/>
        <a:ext cx="1877160" cy="1877160"/>
      </dsp:txXfrm>
    </dsp:sp>
    <dsp:sp modelId="{78D3611B-691D-4EA3-AF1D-262B0879A859}">
      <dsp:nvSpPr>
        <dsp:cNvPr id="0" name=""/>
        <dsp:cNvSpPr/>
      </dsp:nvSpPr>
      <dsp:spPr>
        <a:xfrm>
          <a:off x="2747010" y="1116330"/>
          <a:ext cx="2080260" cy="2080260"/>
        </a:xfrm>
        <a:prstGeom prst="roundRect">
          <a:avLst/>
        </a:prstGeom>
        <a:gradFill rotWithShape="0">
          <a:gsLst>
            <a:gs pos="0">
              <a:schemeClr val="accent4">
                <a:hueOff val="3085722"/>
                <a:satOff val="16374"/>
                <a:lumOff val="25882"/>
                <a:alphaOff val="0"/>
                <a:shade val="51000"/>
                <a:satMod val="130000"/>
              </a:schemeClr>
            </a:gs>
            <a:gs pos="80000">
              <a:schemeClr val="accent4">
                <a:hueOff val="3085722"/>
                <a:satOff val="16374"/>
                <a:lumOff val="25882"/>
                <a:alphaOff val="0"/>
                <a:shade val="93000"/>
                <a:satMod val="130000"/>
              </a:schemeClr>
            </a:gs>
            <a:gs pos="100000">
              <a:schemeClr val="accent4">
                <a:hueOff val="3085722"/>
                <a:satOff val="16374"/>
                <a:lumOff val="258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Thompson &amp; Marshall Return To Presbyterianism</a:t>
          </a:r>
        </a:p>
      </dsp:txBody>
      <dsp:txXfrm>
        <a:off x="2848560" y="1217880"/>
        <a:ext cx="1877160" cy="1877160"/>
      </dsp:txXfrm>
    </dsp:sp>
    <dsp:sp modelId="{DCDA3EE6-505A-416A-8B19-0DA759269BD6}">
      <dsp:nvSpPr>
        <dsp:cNvPr id="0" name=""/>
        <dsp:cNvSpPr/>
      </dsp:nvSpPr>
      <dsp:spPr>
        <a:xfrm>
          <a:off x="506729" y="3356610"/>
          <a:ext cx="2080260" cy="2080260"/>
        </a:xfrm>
        <a:prstGeom prst="roundRect">
          <a:avLst/>
        </a:prstGeom>
        <a:gradFill rotWithShape="0">
          <a:gsLst>
            <a:gs pos="0">
              <a:schemeClr val="accent4">
                <a:hueOff val="6171443"/>
                <a:satOff val="32748"/>
                <a:lumOff val="51765"/>
                <a:alphaOff val="0"/>
                <a:shade val="51000"/>
                <a:satMod val="130000"/>
              </a:schemeClr>
            </a:gs>
            <a:gs pos="80000">
              <a:schemeClr val="accent4">
                <a:hueOff val="6171443"/>
                <a:satOff val="32748"/>
                <a:lumOff val="51765"/>
                <a:alphaOff val="0"/>
                <a:shade val="93000"/>
                <a:satMod val="130000"/>
              </a:schemeClr>
            </a:gs>
            <a:gs pos="100000">
              <a:schemeClr val="accent4">
                <a:hueOff val="6171443"/>
                <a:satOff val="32748"/>
                <a:lumOff val="5176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His 1</a:t>
          </a:r>
          <a:r>
            <a:rPr lang="en-US" sz="2000" kern="1200" baseline="30000" dirty="0"/>
            <a:t>st</a:t>
          </a:r>
          <a:r>
            <a:rPr lang="en-US" sz="2000" kern="1200" dirty="0"/>
            <a:t> wife, Eliza Passes Away</a:t>
          </a:r>
        </a:p>
      </dsp:txBody>
      <dsp:txXfrm>
        <a:off x="608279" y="3458160"/>
        <a:ext cx="1877160" cy="1877160"/>
      </dsp:txXfrm>
    </dsp:sp>
    <dsp:sp modelId="{379D66BF-5B03-418F-A23F-57100B77C8EE}">
      <dsp:nvSpPr>
        <dsp:cNvPr id="0" name=""/>
        <dsp:cNvSpPr/>
      </dsp:nvSpPr>
      <dsp:spPr>
        <a:xfrm>
          <a:off x="2747010" y="3356610"/>
          <a:ext cx="2080260" cy="2080260"/>
        </a:xfrm>
        <a:prstGeom prst="roundRect">
          <a:avLst/>
        </a:prstGeom>
        <a:gradFill rotWithShape="0">
          <a:gsLst>
            <a:gs pos="0">
              <a:schemeClr val="accent4">
                <a:hueOff val="9257164"/>
                <a:satOff val="49122"/>
                <a:lumOff val="77647"/>
                <a:alphaOff val="0"/>
                <a:shade val="51000"/>
                <a:satMod val="130000"/>
              </a:schemeClr>
            </a:gs>
            <a:gs pos="80000">
              <a:schemeClr val="accent4">
                <a:hueOff val="9257164"/>
                <a:satOff val="49122"/>
                <a:lumOff val="77647"/>
                <a:alphaOff val="0"/>
                <a:shade val="93000"/>
                <a:satMod val="130000"/>
              </a:schemeClr>
            </a:gs>
            <a:gs pos="100000">
              <a:schemeClr val="accent4">
                <a:hueOff val="9257164"/>
                <a:satOff val="49122"/>
                <a:lumOff val="77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Even With Setbacks, The Movement Grows Rapidly</a:t>
          </a:r>
        </a:p>
      </dsp:txBody>
      <dsp:txXfrm>
        <a:off x="2848560" y="3458160"/>
        <a:ext cx="1877160" cy="18771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22BC3-4649-49F4-B10D-76A510ABF9D7}"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95A40-4119-49E0-AC60-748651CB31EE}" type="slidenum">
              <a:rPr lang="en-US" smtClean="0"/>
              <a:t>‹#›</a:t>
            </a:fld>
            <a:endParaRPr lang="en-US"/>
          </a:p>
        </p:txBody>
      </p:sp>
    </p:spTree>
    <p:extLst>
      <p:ext uri="{BB962C8B-B14F-4D97-AF65-F5344CB8AC3E}">
        <p14:creationId xmlns:p14="http://schemas.microsoft.com/office/powerpoint/2010/main" val="380118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76A622-2291-450D-996E-FD4BF9FCE10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99042" name="Rectangle 2"/>
          <p:cNvSpPr>
            <a:spLocks noGrp="1" noRot="1" noChangeAspect="1" noChangeArrowheads="1" noTextEdit="1"/>
          </p:cNvSpPr>
          <p:nvPr>
            <p:ph type="sldImg"/>
          </p:nvPr>
        </p:nvSpPr>
        <p:spPr>
          <a:ln/>
        </p:spPr>
      </p:sp>
      <p:sp>
        <p:nvSpPr>
          <p:cNvPr id="3799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795B-6876-47A4-AB3E-273E6B783D6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t>At Age Seven He Could Hear The Guns Of General Green &amp; Cornwallis At The Battle Of Guilford Courthouse.</a:t>
            </a:r>
          </a:p>
          <a:p>
            <a:r>
              <a:rPr lang="en-US"/>
              <a:t>As A Youth He Sunk Himself In Sports Because Of Bickering Between Baptists &amp; Methodists;  He Felt That Religion Was Mere Occasion For Narrow Minded People To Quarrel.</a:t>
            </a:r>
          </a:p>
          <a:p>
            <a:endParaRPr lang="en-US"/>
          </a:p>
          <a:p>
            <a:r>
              <a:rPr lang="en-US"/>
              <a:t>“The doctrines of the Bible,  we believe,  have never divided Christians,  but human opinions of these doctrines,  without charity,  have already done the mischief…For thirty years of my ministry I have kept in view the unity of Christians as my </a:t>
            </a:r>
            <a:r>
              <a:rPr lang="en-US" b="1"/>
              <a:t>polar star…</a:t>
            </a:r>
            <a:r>
              <a:rPr lang="en-US"/>
              <a:t> </a:t>
            </a:r>
          </a:p>
          <a:p>
            <a:endParaRPr lang="en-US"/>
          </a:p>
          <a:p>
            <a:r>
              <a:rPr lang="en-US"/>
              <a:t>Stone Fathered 19 Children Of His Own From Two Wives.</a:t>
            </a:r>
          </a:p>
          <a:p>
            <a:endParaRPr lang="en-US"/>
          </a:p>
          <a:p>
            <a:r>
              <a:rPr lang="en-US"/>
              <a:t>Increasingly Calvin’s God Became Stone’s Devil!</a:t>
            </a:r>
          </a:p>
          <a:p>
            <a:r>
              <a:rPr lang="en-US"/>
              <a:t>He Began To Preach Regularly That The Gospel Was For All,  Not Just The Elect!</a:t>
            </a:r>
          </a:p>
          <a:p>
            <a:endParaRPr lang="en-US"/>
          </a:p>
          <a:p>
            <a:r>
              <a:rPr lang="en-US"/>
              <a:t>Cane Ridge Building Had Gallery For Slave Seating.</a:t>
            </a:r>
          </a:p>
          <a:p>
            <a:endParaRPr lang="en-US"/>
          </a:p>
          <a:p>
            <a:r>
              <a:rPr lang="en-US"/>
              <a:t>25,000 Plus People Camped Nearby In Woods For Seven Day Meeting.</a:t>
            </a:r>
          </a:p>
          <a:p>
            <a:r>
              <a:rPr lang="en-US"/>
              <a:t>Presbyterian Church Did Not Want Their Educated Ministers Participating With Uneducated Methodists &amp; Baptists.</a:t>
            </a:r>
          </a:p>
          <a:p>
            <a:endParaRPr lang="en-US"/>
          </a:p>
          <a:p>
            <a:r>
              <a:rPr lang="en-US"/>
              <a:t>Of This First Five Against Religious Party Spirit - Who Signed Last Will &amp; Testament Of Springfield Presbytery                       – Two Went Into Shakerism – Two Returned To Presbyterianism – Barton Stone Was Left Alone For Eight Years              Before The Campbells Were Ever Baptized</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795B-6876-47A4-AB3E-273E6B783D6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t>At Age Seven He Could Hear The Guns Of General Green &amp; Cornwallis At The Battle Of Guilford Courthouse.</a:t>
            </a:r>
          </a:p>
          <a:p>
            <a:r>
              <a:rPr lang="en-US"/>
              <a:t>As A Youth He Sunk Himself In Sports Because Of Bickering Between Baptists &amp; Methodists;  He Felt That Religion Was Mere Occasion For Narrow Minded People To Quarrel.</a:t>
            </a:r>
          </a:p>
          <a:p>
            <a:endParaRPr lang="en-US"/>
          </a:p>
          <a:p>
            <a:r>
              <a:rPr lang="en-US"/>
              <a:t>“The doctrines of the Bible,  we believe,  have never divided Christians,  but human opinions of these doctrines,  without charity,  have already done the mischief…For thirty years of my ministry I have kept in view the unity of Christians as my </a:t>
            </a:r>
            <a:r>
              <a:rPr lang="en-US" b="1"/>
              <a:t>polar star…</a:t>
            </a:r>
            <a:r>
              <a:rPr lang="en-US"/>
              <a:t> </a:t>
            </a:r>
          </a:p>
          <a:p>
            <a:endParaRPr lang="en-US"/>
          </a:p>
          <a:p>
            <a:r>
              <a:rPr lang="en-US"/>
              <a:t>Stone Fathered 19 Children Of His Own From Two Wives.</a:t>
            </a:r>
          </a:p>
          <a:p>
            <a:endParaRPr lang="en-US"/>
          </a:p>
          <a:p>
            <a:r>
              <a:rPr lang="en-US"/>
              <a:t>Increasingly Calvin’s God Became Stone’s Devil!</a:t>
            </a:r>
          </a:p>
          <a:p>
            <a:r>
              <a:rPr lang="en-US"/>
              <a:t>He Began To Preach Regularly That The Gospel Was For All,  Not Just The Elect!</a:t>
            </a:r>
          </a:p>
          <a:p>
            <a:endParaRPr lang="en-US"/>
          </a:p>
          <a:p>
            <a:r>
              <a:rPr lang="en-US"/>
              <a:t>Cane Ridge Building Had Gallery For Slave Seating.</a:t>
            </a:r>
          </a:p>
          <a:p>
            <a:endParaRPr lang="en-US"/>
          </a:p>
          <a:p>
            <a:r>
              <a:rPr lang="en-US"/>
              <a:t>25,000 Plus People Camped Nearby In Woods For Seven Day Meeting.</a:t>
            </a:r>
          </a:p>
          <a:p>
            <a:r>
              <a:rPr lang="en-US"/>
              <a:t>Presbyterian Church Did Not Want Their Educated Ministers Participating With Uneducated Methodists &amp; Baptists.</a:t>
            </a:r>
          </a:p>
          <a:p>
            <a:endParaRPr lang="en-US"/>
          </a:p>
          <a:p>
            <a:r>
              <a:rPr lang="en-US"/>
              <a:t>Of This First Five Against Religious Party Spirit - Who Signed Last Will &amp; Testament Of Springfield Presbytery                       – Two Went Into Shakerism – Two Returned To Presbyterianism – Barton Stone Was Left Alone For Eight Years              Before The Campbells Were Ever Baptized</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5D08A6-0F3D-48B8-B0D3-12349311B95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4795B-6876-47A4-AB3E-273E6B783D6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t>At Age Seven He Could Hear The Guns Of General Green &amp; Cornwallis At The Battle Of Guilford Courthouse.</a:t>
            </a:r>
          </a:p>
          <a:p>
            <a:r>
              <a:rPr lang="en-US"/>
              <a:t>As A Youth He Sunk Himself In Sports Because Of Bickering Between Baptists &amp; Methodists;  He Felt That Religion Was Mere Occasion For Narrow Minded People To Quarrel.</a:t>
            </a:r>
          </a:p>
          <a:p>
            <a:endParaRPr lang="en-US"/>
          </a:p>
          <a:p>
            <a:r>
              <a:rPr lang="en-US"/>
              <a:t>“The doctrines of the Bible,  we believe,  have never divided Christians,  but human opinions of these doctrines,  without charity,  have already done the mischief…For thirty years of my ministry I have kept in view the unity of Christians as my </a:t>
            </a:r>
            <a:r>
              <a:rPr lang="en-US" b="1"/>
              <a:t>polar star…</a:t>
            </a:r>
            <a:r>
              <a:rPr lang="en-US"/>
              <a:t> </a:t>
            </a:r>
          </a:p>
          <a:p>
            <a:endParaRPr lang="en-US"/>
          </a:p>
          <a:p>
            <a:r>
              <a:rPr lang="en-US"/>
              <a:t>Stone Fathered 19 Children Of His Own From Two Wives.</a:t>
            </a:r>
          </a:p>
          <a:p>
            <a:endParaRPr lang="en-US"/>
          </a:p>
          <a:p>
            <a:r>
              <a:rPr lang="en-US"/>
              <a:t>Increasingly Calvin’s God Became Stone’s Devil!</a:t>
            </a:r>
          </a:p>
          <a:p>
            <a:r>
              <a:rPr lang="en-US"/>
              <a:t>He Began To Preach Regularly That The Gospel Was For All,  Not Just The Elect!</a:t>
            </a:r>
          </a:p>
          <a:p>
            <a:endParaRPr lang="en-US"/>
          </a:p>
          <a:p>
            <a:r>
              <a:rPr lang="en-US"/>
              <a:t>Cane Ridge Building Had Gallery For Slave Seating.</a:t>
            </a:r>
          </a:p>
          <a:p>
            <a:endParaRPr lang="en-US"/>
          </a:p>
          <a:p>
            <a:r>
              <a:rPr lang="en-US"/>
              <a:t>25,000 Plus People Camped Nearby In Woods For Seven Day Meeting.</a:t>
            </a:r>
          </a:p>
          <a:p>
            <a:r>
              <a:rPr lang="en-US"/>
              <a:t>Presbyterian Church Did Not Want Their Educated Ministers Participating With Uneducated Methodists &amp; Baptists.</a:t>
            </a:r>
          </a:p>
          <a:p>
            <a:endParaRPr lang="en-US"/>
          </a:p>
          <a:p>
            <a:r>
              <a:rPr lang="en-US"/>
              <a:t>Of This First Five Against Religious Party Spirit - Who Signed Last Will &amp; Testament Of Springfield Presbytery                       – Two Went Into Shakerism – Two Returned To Presbyterianism – Barton Stone Was Left Alone For Eight Years              Before The Campbells Were Ever Baptized</a:t>
            </a:r>
          </a:p>
          <a:p>
            <a:endParaRPr lang="en-US"/>
          </a:p>
        </p:txBody>
      </p:sp>
    </p:spTree>
    <p:extLst>
      <p:ext uri="{BB962C8B-B14F-4D97-AF65-F5344CB8AC3E}">
        <p14:creationId xmlns:p14="http://schemas.microsoft.com/office/powerpoint/2010/main" val="107669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67BBB9-3AC4-4EAE-BF2C-72C341E2917B}" type="slidenum">
              <a:rPr kumimoji="0" 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lnSpc>
                <a:spcPct val="80000"/>
              </a:lnSpc>
            </a:pPr>
            <a:r>
              <a:rPr lang="en-US" sz="800" b="1"/>
              <a:t>The Last Will And </a:t>
            </a:r>
            <a:r>
              <a:rPr lang="en-US" sz="800" b="1" u="sng"/>
              <a:t>Testimony</a:t>
            </a:r>
            <a:r>
              <a:rPr lang="en-US" sz="800" b="1"/>
              <a:t> Of The </a:t>
            </a:r>
            <a:r>
              <a:rPr lang="en-US" sz="800" b="1" u="sng"/>
              <a:t>Springfield</a:t>
            </a:r>
            <a:r>
              <a:rPr lang="en-US" sz="800" b="1"/>
              <a:t> </a:t>
            </a:r>
            <a:r>
              <a:rPr lang="en-US" sz="800" b="1" u="sng"/>
              <a:t>Presbytery </a:t>
            </a:r>
            <a:endParaRPr lang="en-US" sz="800" b="1"/>
          </a:p>
          <a:p>
            <a:pPr eaLnBrk="1" hangingPunct="1">
              <a:lnSpc>
                <a:spcPct val="80000"/>
              </a:lnSpc>
            </a:pPr>
            <a:r>
              <a:rPr lang="en-US" sz="800" b="1"/>
              <a:t>"THE PRESBYTERY OF SPRINGFIELD, </a:t>
            </a:r>
            <a:r>
              <a:rPr lang="en-US" sz="800"/>
              <a:t>sitting at Cane Ridge, in the county of Bourbon. Being, through a gracious providence, in more than ordinary bodily health, growing in strength and size daily; and in perfect soundness and composure of mind; but knowing that it is appointed for all delegated bodies once to die: and considering that the life of every such body is very uncertain, do make, and ordain this our last Will and Testament, in manner and following, viz: </a:t>
            </a:r>
          </a:p>
          <a:p>
            <a:pPr eaLnBrk="1" hangingPunct="1">
              <a:lnSpc>
                <a:spcPct val="80000"/>
              </a:lnSpc>
            </a:pPr>
            <a:r>
              <a:rPr lang="en-US" sz="800" b="1" u="sng"/>
              <a:t>Imprimis</a:t>
            </a:r>
            <a:r>
              <a:rPr lang="en-US" sz="800" b="1"/>
              <a:t>. </a:t>
            </a:r>
            <a:r>
              <a:rPr lang="en-US" sz="800"/>
              <a:t>We will, that this body die, be dissolved, and sink into union with the body of Christ at large, for there is but one body, and one spirit, even as we are called in one hope of our calling. </a:t>
            </a:r>
          </a:p>
          <a:p>
            <a:pPr eaLnBrk="1" hangingPunct="1">
              <a:lnSpc>
                <a:spcPct val="80000"/>
              </a:lnSpc>
            </a:pPr>
            <a:r>
              <a:rPr lang="en-US" sz="800" b="1"/>
              <a:t> Item. </a:t>
            </a:r>
            <a:r>
              <a:rPr lang="en-US" sz="800"/>
              <a:t>We will, that our name of distinction, with its Reverend title, be forgotten, that there is but one Lord over God’s heritage and His name one. </a:t>
            </a:r>
          </a:p>
          <a:p>
            <a:pPr eaLnBrk="1" hangingPunct="1">
              <a:lnSpc>
                <a:spcPct val="80000"/>
              </a:lnSpc>
            </a:pPr>
            <a:r>
              <a:rPr lang="en-US" sz="800" b="1"/>
              <a:t> Item.</a:t>
            </a:r>
            <a:r>
              <a:rPr lang="en-US" sz="800"/>
              <a:t> We will, that our power of making laws for the government of the church and executing them by delegated authority forever cease; that the people may have free course to the Bible, and adopt the law of the spirit of life in Christ Jesus. </a:t>
            </a:r>
          </a:p>
          <a:p>
            <a:pPr eaLnBrk="1" hangingPunct="1">
              <a:lnSpc>
                <a:spcPct val="80000"/>
              </a:lnSpc>
            </a:pPr>
            <a:r>
              <a:rPr lang="en-US" sz="800" b="1"/>
              <a:t>Item.</a:t>
            </a:r>
            <a:r>
              <a:rPr lang="en-US" sz="800"/>
              <a:t> We will, that candidates for the Gospel ministry henceforth study the Holy Scriptures with fervent prayer, and obtain license from God to preach the simple Gospel, with the Holy Ghost sent down from Heaven, without any mixture of Philosophy, vein deceit, traditions of men or rudiments of the world- and let none henceforth take this honor to himself but he that is called of God, as was Aaron. </a:t>
            </a:r>
          </a:p>
          <a:p>
            <a:pPr eaLnBrk="1" hangingPunct="1">
              <a:lnSpc>
                <a:spcPct val="80000"/>
              </a:lnSpc>
            </a:pPr>
            <a:r>
              <a:rPr lang="en-US" sz="800"/>
              <a:t> </a:t>
            </a:r>
            <a:r>
              <a:rPr lang="en-US" sz="800" b="1"/>
              <a:t>Item.</a:t>
            </a:r>
            <a:r>
              <a:rPr lang="en-US" sz="800"/>
              <a:t> We will, that the church of Christ resume her native right of internal government—try her candidates for the ministry as to the soundness of their faith, acquaintance with experimental religion, gravity, and aptness to teach; and admit no other proof of their authority but Christ speaking in them- We will, that the church of Christ lock to the Lord of the harvest to send forth laborers into His harvest; and she resume her primitive right of trying those who say they are apostles and are not. </a:t>
            </a:r>
          </a:p>
          <a:p>
            <a:pPr eaLnBrk="1" hangingPunct="1">
              <a:lnSpc>
                <a:spcPct val="80000"/>
              </a:lnSpc>
            </a:pPr>
            <a:r>
              <a:rPr lang="en-US" sz="800" b="1"/>
              <a:t> Item.</a:t>
            </a:r>
            <a:r>
              <a:rPr lang="en-US" sz="800"/>
              <a:t> We will, that cacti particular church, ass body, actuated by the same spirit, choose their own preacher, and support him with a free will offering without a written call or subscription--admit members—remove offenses; and never henceforth delegate her right of government to any man or set of men whatsoever. </a:t>
            </a:r>
          </a:p>
          <a:p>
            <a:pPr eaLnBrk="1" hangingPunct="1">
              <a:lnSpc>
                <a:spcPct val="80000"/>
              </a:lnSpc>
            </a:pPr>
            <a:r>
              <a:rPr lang="en-US" sz="800" b="1"/>
              <a:t> Item</a:t>
            </a:r>
            <a:r>
              <a:rPr lang="en-US" sz="800"/>
              <a:t>. We will, that people henceforth take the Bible as the only sure guide to Heaven; and as many as are offended with other books, which stand in competition with I, may cast them into the fire if they choose: for it is better to enter into Life having one Book, than having many to be cast into hell </a:t>
            </a:r>
          </a:p>
          <a:p>
            <a:pPr eaLnBrk="1" hangingPunct="1">
              <a:lnSpc>
                <a:spcPct val="80000"/>
              </a:lnSpc>
            </a:pPr>
            <a:r>
              <a:rPr lang="en-US" sz="800" b="1"/>
              <a:t>Item.</a:t>
            </a:r>
            <a:r>
              <a:rPr lang="en-US" sz="800"/>
              <a:t> We will, that preachers and people, cultivate a spirit of mutual forbearance; pray more and dispute less; and while they behold the signs of the times, look up and confidently expect that redemption draweth nigh. </a:t>
            </a:r>
          </a:p>
          <a:p>
            <a:pPr eaLnBrk="1" hangingPunct="1">
              <a:lnSpc>
                <a:spcPct val="80000"/>
              </a:lnSpc>
            </a:pPr>
            <a:r>
              <a:rPr lang="en-US" sz="800" b="1"/>
              <a:t> Item.</a:t>
            </a:r>
            <a:r>
              <a:rPr lang="en-US" sz="800"/>
              <a:t> We will, that our weak brethren, who may have been wishing to make the Presbytery of Springfield their king, and wot not what is now become of it. betake themselves to the Rock of Ages, and follow Jesus for the future. </a:t>
            </a:r>
          </a:p>
          <a:p>
            <a:pPr eaLnBrk="1" hangingPunct="1">
              <a:lnSpc>
                <a:spcPct val="80000"/>
              </a:lnSpc>
            </a:pPr>
            <a:r>
              <a:rPr lang="en-US" sz="800" b="1"/>
              <a:t>Item.</a:t>
            </a:r>
            <a:r>
              <a:rPr lang="en-US" sz="800"/>
              <a:t> We will, that the Synod of Kentucky, examine each member, who may be suspected of having departed from the Confession of Faith, and suspend every such suspected heretic immediately, in order that the oppressed may go free, and taste the sweets of Gospel I body </a:t>
            </a:r>
          </a:p>
          <a:p>
            <a:pPr eaLnBrk="1" hangingPunct="1">
              <a:lnSpc>
                <a:spcPct val="80000"/>
              </a:lnSpc>
            </a:pPr>
            <a:r>
              <a:rPr lang="en-US" sz="800" b="1"/>
              <a:t>Item.</a:t>
            </a:r>
            <a:r>
              <a:rPr lang="en-US" sz="800"/>
              <a:t> We will, that J --—, the author of two letters lately published in Lexington, be encouraged in his zeal to destroy partyism. We will, moreover, that our past conduct be examined into by all who have correct information; but let foreigners beware of speaking evil of things that they know not. </a:t>
            </a:r>
          </a:p>
          <a:p>
            <a:pPr eaLnBrk="1" hangingPunct="1">
              <a:lnSpc>
                <a:spcPct val="80000"/>
              </a:lnSpc>
            </a:pPr>
            <a:r>
              <a:rPr lang="en-US" sz="800" b="1"/>
              <a:t> Item.</a:t>
            </a:r>
            <a:r>
              <a:rPr lang="en-US" sz="800"/>
              <a:t> Finally, we will, that all our sister bodies read their Bibles carefully, that they may see their fate there determined, and prepare for death before it is too late, </a:t>
            </a:r>
          </a:p>
          <a:p>
            <a:pPr eaLnBrk="1" hangingPunct="1">
              <a:lnSpc>
                <a:spcPct val="80000"/>
              </a:lnSpc>
            </a:pPr>
            <a:r>
              <a:rPr lang="en-US" sz="800"/>
              <a:t>Springfield Presbytery, L. S., June 28, 1804 </a:t>
            </a:r>
            <a:endParaRPr lang="en-US" sz="800" b="1" u="sng"/>
          </a:p>
          <a:p>
            <a:pPr eaLnBrk="1" hangingPunct="1">
              <a:lnSpc>
                <a:spcPct val="80000"/>
              </a:lnSpc>
            </a:pPr>
            <a:r>
              <a:rPr lang="en-US" sz="800" b="1" u="sng"/>
              <a:t>Witnesses</a:t>
            </a:r>
            <a:r>
              <a:rPr lang="en-US" sz="800" b="1"/>
              <a:t>: </a:t>
            </a:r>
            <a:endParaRPr lang="en-US" sz="800"/>
          </a:p>
          <a:p>
            <a:pPr eaLnBrk="1" hangingPunct="1">
              <a:lnSpc>
                <a:spcPct val="80000"/>
              </a:lnSpc>
            </a:pPr>
            <a:r>
              <a:rPr lang="en-US" sz="800"/>
              <a:t>Robert Marshall,  John Dunlavy, Richard McNemar, B. W. Stone, John Thompson, David Purviance.</a:t>
            </a:r>
          </a:p>
          <a:p>
            <a:pPr eaLnBrk="1" hangingPunct="1">
              <a:lnSpc>
                <a:spcPct val="80000"/>
              </a:lnSpc>
            </a:pPr>
            <a:r>
              <a:rPr lang="en-US" sz="800"/>
              <a:t>            Writing in the Christian </a:t>
            </a:r>
            <a:r>
              <a:rPr lang="en-US" sz="800" u="sng"/>
              <a:t>Messenger</a:t>
            </a:r>
            <a:r>
              <a:rPr lang="en-US" sz="800"/>
              <a:t>, Stone tells us about the forming of the Springfield arid its demise, </a:t>
            </a:r>
          </a:p>
          <a:p>
            <a:pPr eaLnBrk="1" hangingPunct="1">
              <a:lnSpc>
                <a:spcPct val="80000"/>
              </a:lnSpc>
            </a:pPr>
            <a:r>
              <a:rPr lang="en-US" sz="800"/>
              <a:t>            Under the name of Springfield Presbytery we went forward preaching, arid constituting churches: but we had not </a:t>
            </a:r>
            <a:r>
              <a:rPr lang="en-US" sz="800" i="1"/>
              <a:t>worn </a:t>
            </a:r>
            <a:r>
              <a:rPr lang="en-US" sz="800"/>
              <a:t>our name more than one year, before we saw that it savored of a party spirit With the man-made creeds we threw it overboard, and took the name CHRISTIAN—the name given to the disciples by divine appointment first at Antioch We published a pamphlet on this name, written by Elder Rice Haggard, who had just lately united with us. Having divested ourselves of all party creeds. And party names, and trusting alone in God; and in the Word of His grace. we became a </a:t>
            </a:r>
            <a:r>
              <a:rPr lang="en-US" sz="800" i="1"/>
              <a:t>by-word </a:t>
            </a:r>
            <a:r>
              <a:rPr lang="en-US" sz="800"/>
              <a:t>and Laughing stock to the sects around; all prophesying our speedy annihilation. Yet from this period I date the commencement of that reformation, which has progressed to this day.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76A622-2291-450D-996E-FD4BF9FCE10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endParaRPr>
          </a:p>
        </p:txBody>
      </p:sp>
      <p:sp>
        <p:nvSpPr>
          <p:cNvPr id="3799042" name="Rectangle 2"/>
          <p:cNvSpPr>
            <a:spLocks noGrp="1" noRot="1" noChangeAspect="1" noChangeArrowheads="1" noTextEdit="1"/>
          </p:cNvSpPr>
          <p:nvPr>
            <p:ph type="sldImg"/>
          </p:nvPr>
        </p:nvSpPr>
        <p:spPr>
          <a:ln/>
        </p:spPr>
      </p:sp>
      <p:sp>
        <p:nvSpPr>
          <p:cNvPr id="3799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45A44-7ABB-4228-8F8E-3207FD7A7DE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0162" name="Rectangle 2"/>
          <p:cNvSpPr>
            <a:spLocks noGrp="1" noRot="1" noChangeAspect="1" noChangeArrowheads="1" noTextEdit="1"/>
          </p:cNvSpPr>
          <p:nvPr>
            <p:ph type="sldImg"/>
          </p:nvPr>
        </p:nvSpPr>
        <p:spPr>
          <a:xfrm>
            <a:off x="325438" y="698500"/>
            <a:ext cx="6208712" cy="3492500"/>
          </a:xfrm>
          <a:ln/>
        </p:spPr>
      </p:sp>
      <p:sp>
        <p:nvSpPr>
          <p:cNvPr id="40601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1E810-2574-482E-B4B8-515A85A4F3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8114" name="Rectangle 2"/>
          <p:cNvSpPr>
            <a:spLocks noGrp="1" noRot="1" noChangeAspect="1" noChangeArrowheads="1" noTextEdit="1"/>
          </p:cNvSpPr>
          <p:nvPr>
            <p:ph type="sldImg"/>
          </p:nvPr>
        </p:nvSpPr>
        <p:spPr>
          <a:xfrm>
            <a:off x="1143000" y="685800"/>
            <a:ext cx="4573588" cy="3429000"/>
          </a:xfrm>
          <a:ln/>
        </p:spPr>
      </p:sp>
      <p:sp>
        <p:nvSpPr>
          <p:cNvPr id="40581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22977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36DBF9-8B2C-480C-93D7-20393E14F5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t>“Campbell and Stone differed in their methods of presenting the gospel.  Stone was the evangelist,  while Campbell was the teacher.  Stone appealed to the head,  while Campbell appealed to the heart.  Campbell provided the light of information,  while Stone was the man of exhortation.”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6CA49-459E-4DFA-B79A-AEE7AADE7D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25410" name="Rectangle 2"/>
          <p:cNvSpPr>
            <a:spLocks noGrp="1" noRot="1" noChangeAspect="1" noChangeArrowheads="1" noTextEdit="1"/>
          </p:cNvSpPr>
          <p:nvPr>
            <p:ph type="sldImg"/>
          </p:nvPr>
        </p:nvSpPr>
        <p:spPr>
          <a:ln/>
        </p:spPr>
      </p:sp>
      <p:sp>
        <p:nvSpPr>
          <p:cNvPr id="4625411" name="Rectangle 3"/>
          <p:cNvSpPr>
            <a:spLocks noGrp="1" noChangeArrowheads="1"/>
          </p:cNvSpPr>
          <p:nvPr>
            <p:ph type="body" idx="1"/>
          </p:nvPr>
        </p:nvSpPr>
        <p:spPr/>
        <p:txBody>
          <a:bodyPr/>
          <a:lstStyle/>
          <a:p>
            <a:r>
              <a:rPr lang="en-US"/>
              <a:t>“Campbell and Stone differed in their methods of presenting the gospel.  Stone was the evangelist,  while Campbell was the teacher.  Stone appealed to the head,  while Campbell appealed to the heart.  Campbell provided the light of information,  while Stone was the man of exhortation.”     </a:t>
            </a:r>
          </a:p>
        </p:txBody>
      </p:sp>
    </p:spTree>
    <p:extLst>
      <p:ext uri="{BB962C8B-B14F-4D97-AF65-F5344CB8AC3E}">
        <p14:creationId xmlns:p14="http://schemas.microsoft.com/office/powerpoint/2010/main" val="412499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2F860-5B98-482F-9C77-6F88D135F5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41634" name="Rectangle 2"/>
          <p:cNvSpPr>
            <a:spLocks noGrp="1" noRot="1" noChangeAspect="1" noChangeArrowheads="1" noTextEdit="1"/>
          </p:cNvSpPr>
          <p:nvPr>
            <p:ph type="sldImg"/>
          </p:nvPr>
        </p:nvSpPr>
        <p:spPr>
          <a:ln/>
        </p:spPr>
      </p:sp>
      <p:sp>
        <p:nvSpPr>
          <p:cNvPr id="314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5FD06-85DA-479C-A9A7-B930A75D75C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1639426" name="Rectangle 2"/>
          <p:cNvSpPr>
            <a:spLocks noGrp="1" noRot="1" noChangeAspect="1" noChangeArrowheads="1" noTextEdit="1"/>
          </p:cNvSpPr>
          <p:nvPr>
            <p:ph type="sldImg"/>
          </p:nvPr>
        </p:nvSpPr>
        <p:spPr>
          <a:xfrm>
            <a:off x="325438" y="698500"/>
            <a:ext cx="6208712" cy="3492500"/>
          </a:xfrm>
          <a:ln/>
        </p:spPr>
      </p:sp>
      <p:sp>
        <p:nvSpPr>
          <p:cNvPr id="16394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6AF6-1B2C-44D0-ABC6-E8F026EE5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53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56170-3F8E-4BFF-9A2F-DEF3604360F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19266" name="Rectangle 2"/>
          <p:cNvSpPr>
            <a:spLocks noGrp="1" noRot="1" noChangeAspect="1" noChangeArrowheads="1" noTextEdit="1"/>
          </p:cNvSpPr>
          <p:nvPr>
            <p:ph type="sldImg"/>
          </p:nvPr>
        </p:nvSpPr>
        <p:spPr>
          <a:xfrm>
            <a:off x="325438" y="698500"/>
            <a:ext cx="6208712" cy="3492500"/>
          </a:xfrm>
          <a:ln/>
        </p:spPr>
      </p:sp>
      <p:sp>
        <p:nvSpPr>
          <p:cNvPr id="461926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44BD72-C886-4A88-B350-4417AAAEFDE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0C93D1-1264-4DE3-842D-624D9FBB0E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9090" name="Rectangle 2"/>
          <p:cNvSpPr>
            <a:spLocks noGrp="1" noRot="1" noChangeAspect="1" noChangeArrowheads="1" noTextEdit="1"/>
          </p:cNvSpPr>
          <p:nvPr>
            <p:ph type="sldImg"/>
          </p:nvPr>
        </p:nvSpPr>
        <p:spPr>
          <a:ln/>
        </p:spPr>
      </p:sp>
      <p:sp>
        <p:nvSpPr>
          <p:cNvPr id="392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A9D98-B595-40FC-870D-10B46771A8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70466" name="Rectangle 2"/>
          <p:cNvSpPr>
            <a:spLocks noGrp="1" noRot="1" noChangeAspect="1" noChangeArrowheads="1" noTextEdit="1"/>
          </p:cNvSpPr>
          <p:nvPr>
            <p:ph type="sldImg"/>
          </p:nvPr>
        </p:nvSpPr>
        <p:spPr>
          <a:ln/>
        </p:spPr>
      </p:sp>
      <p:sp>
        <p:nvSpPr>
          <p:cNvPr id="4670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00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3FA49E-37B5-4BFB-8316-F8E2C908847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10562" name="Rectangle 2"/>
          <p:cNvSpPr>
            <a:spLocks noGrp="1" noRot="1" noChangeAspect="1" noChangeArrowheads="1" noTextEdit="1"/>
          </p:cNvSpPr>
          <p:nvPr>
            <p:ph type="sldImg"/>
          </p:nvPr>
        </p:nvSpPr>
        <p:spPr>
          <a:xfrm>
            <a:off x="325438" y="698500"/>
            <a:ext cx="6208712" cy="3492500"/>
          </a:xfrm>
          <a:ln/>
        </p:spPr>
      </p:sp>
      <p:sp>
        <p:nvSpPr>
          <p:cNvPr id="30105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Sunday, August 20, 2023</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22065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Sunday, August 20, 2023</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48227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FDFE8F-AEA7-471B-8B63-32B1E343E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254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936BD7-2900-4591-A977-0A76B25F0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883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C4CC11-9E5F-4139-9839-ECF375C04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263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42DEF3-9CC7-40DE-AADC-5A1586676F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3941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B142F1-04FC-4FE1-A21E-D7AD4DE780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033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9DAA40-EEA8-48B6-8F14-D2D68BBDED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6884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25BC20-AD8E-4F41-BCA8-10C18B2C5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122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C9A346-186D-4FBF-8DEB-DBE1496C7D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5707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4CEE0-9424-49ED-8FE1-99DDF12C4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812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3F49820-9B30-4464-8AB7-454962A3EF82}"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105433850"/>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Sunday, August 20, 2023</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8024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DD4F060-5A95-4E47-8D87-D622AA9A190A}"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093025745"/>
      </p:ext>
    </p:extLst>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8E771AC-6C6D-497A-8EF7-B4932D79925D}"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3561985338"/>
      </p:ext>
    </p:extLst>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31A7BEB-8B35-4A38-B0B7-C5A365E57EC8}"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094264429"/>
      </p:ext>
    </p:extLst>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9B8D7A9-56C0-4F4A-BD4E-C1A857A01D77}"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197831019"/>
      </p:ext>
    </p:extLst>
  </p:cSld>
  <p:clrMapOvr>
    <a:masterClrMapping/>
  </p:clrMapOvr>
  <p:transition spd="slow">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E19D8809-D87C-4793-B8D4-93493CBD0B71}"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1424796541"/>
      </p:ext>
    </p:extLst>
  </p:cSld>
  <p:clrMapOvr>
    <a:masterClrMapping/>
  </p:clrMapOvr>
  <p:transition spd="slow">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B7D24E50-BBD2-464F-8399-4F1A7224F5D5}"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407026405"/>
      </p:ext>
    </p:extLst>
  </p:cSld>
  <p:clrMapOvr>
    <a:masterClrMapping/>
  </p:clrMapOvr>
  <p:transition spd="slow">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87031CC-D517-4366-821C-9E3A60FF4329}"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583988767"/>
      </p:ext>
    </p:extLst>
  </p:cSld>
  <p:clrMapOvr>
    <a:masterClrMapping/>
  </p:clrMapOvr>
  <p:transition spd="slow">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6695DF7-63FD-4E9C-8213-C84C972E1FA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4024105896"/>
      </p:ext>
    </p:extLst>
  </p:cSld>
  <p:clrMapOvr>
    <a:masterClrMapping/>
  </p:clrMapOvr>
  <p:transition spd="slow">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C461D4B-3045-4FB7-A6E6-F0E5125674A3}"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824591183"/>
      </p:ext>
    </p:extLst>
  </p:cSld>
  <p:clrMapOvr>
    <a:masterClrMapping/>
  </p:clrMapOvr>
  <p:transition spd="slow">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3A638F3-5F42-4AF6-8D68-736C9A7777BE}" type="slidenum">
              <a:rPr lang="en-US" sz="1400" kern="1200">
                <a:solidFill>
                  <a:srgbClr val="000000"/>
                </a:solidFill>
                <a:latin typeface="Times New Roman" pitchFamily="18" charset="0"/>
                <a:ea typeface="+mn-ea"/>
                <a:cs typeface="+mn-cs"/>
              </a:rPr>
              <a:pPr algn="r" rtl="0" fontAlgn="base">
                <a:spcBef>
                  <a:spcPct val="0"/>
                </a:spcBef>
                <a:spcAft>
                  <a:spcPct val="0"/>
                </a:spcAft>
              </a:pPr>
              <a:t>‹#›</a:t>
            </a:fld>
            <a:endParaRPr lang="en-US" sz="1400"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270121445"/>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315829-B719-4D6B-8C9F-53D2B2224043}"/>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48DF9413-75CD-4843-A38A-00DE33302A3A}"/>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62CBD072-49D0-4A99-AE6C-4FBFE8E5383A}"/>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DA3600B5-2733-4CD7-BC58-EC3E10A55D3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9533FB69-EE07-42E5-9F2E-CF294379FA9D}"/>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DC00D9B1-830D-435E-B338-68FE4A74ED82}"/>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5DE71F82-1803-40C5-94DF-0DA9157FC1D7}"/>
              </a:ext>
            </a:extLst>
          </p:cNvPr>
          <p:cNvSpPr>
            <a:spLocks noGrp="1" noChangeArrowheads="1"/>
          </p:cNvSpPr>
          <p:nvPr>
            <p:ph type="sldNum" sz="quarter" idx="12"/>
          </p:nvPr>
        </p:nvSpPr>
        <p:spPr/>
        <p:txBody>
          <a:bodyPr/>
          <a:lstStyle>
            <a:lvl1pPr>
              <a:defRPr>
                <a:solidFill>
                  <a:srgbClr val="EAEAEA"/>
                </a:solidFill>
              </a:defRPr>
            </a:lvl1pPr>
          </a:lstStyle>
          <a:p>
            <a:pPr>
              <a:defRPr/>
            </a:pPr>
            <a:fld id="{F8DD2688-DABD-4603-B36C-CA21D9D427B8}" type="slidenum">
              <a:rPr lang="en-US" altLang="en-US"/>
              <a:pPr>
                <a:defRPr/>
              </a:pPr>
              <a:t>‹#›</a:t>
            </a:fld>
            <a:endParaRPr lang="en-US" altLang="en-US"/>
          </a:p>
        </p:txBody>
      </p:sp>
    </p:spTree>
    <p:extLst>
      <p:ext uri="{BB962C8B-B14F-4D97-AF65-F5344CB8AC3E}">
        <p14:creationId xmlns:p14="http://schemas.microsoft.com/office/powerpoint/2010/main" val="312337916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3736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004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598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60966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80448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39868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0937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3649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4735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95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A759E1-776F-44B2-B642-EFDC156510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8D3DCDB8-29A4-46E2-98E6-3D14A58C08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CFAADFA8-CC41-4017-9EC6-723ADE767F47}"/>
              </a:ext>
            </a:extLst>
          </p:cNvPr>
          <p:cNvSpPr>
            <a:spLocks noGrp="1" noChangeArrowheads="1"/>
          </p:cNvSpPr>
          <p:nvPr>
            <p:ph type="sldNum" sz="quarter" idx="12"/>
          </p:nvPr>
        </p:nvSpPr>
        <p:spPr>
          <a:ln/>
        </p:spPr>
        <p:txBody>
          <a:bodyPr/>
          <a:lstStyle>
            <a:lvl1pPr>
              <a:defRPr/>
            </a:lvl1pPr>
          </a:lstStyle>
          <a:p>
            <a:pPr>
              <a:defRPr/>
            </a:pPr>
            <a:fld id="{6A979D41-0F2F-4D37-A7C4-1CE4FF5D9ECE}" type="slidenum">
              <a:rPr lang="en-US" altLang="en-US"/>
              <a:pPr>
                <a:defRPr/>
              </a:pPr>
              <a:t>‹#›</a:t>
            </a:fld>
            <a:endParaRPr lang="en-US" altLang="en-US"/>
          </a:p>
        </p:txBody>
      </p:sp>
    </p:spTree>
    <p:extLst>
      <p:ext uri="{BB962C8B-B14F-4D97-AF65-F5344CB8AC3E}">
        <p14:creationId xmlns:p14="http://schemas.microsoft.com/office/powerpoint/2010/main" val="108003592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9155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0606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4802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4252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88040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56605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2966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53049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600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392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ADD6A71B-E560-4D4C-983E-26BD72306A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A4426B22-174B-4CBD-8808-42854BBE78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2C766C8-D4B7-4AD7-9B4F-2350618A5F0B}"/>
              </a:ext>
            </a:extLst>
          </p:cNvPr>
          <p:cNvSpPr>
            <a:spLocks noGrp="1" noChangeArrowheads="1"/>
          </p:cNvSpPr>
          <p:nvPr>
            <p:ph type="sldNum" sz="quarter" idx="12"/>
          </p:nvPr>
        </p:nvSpPr>
        <p:spPr>
          <a:ln/>
        </p:spPr>
        <p:txBody>
          <a:bodyPr/>
          <a:lstStyle>
            <a:lvl1pPr>
              <a:defRPr/>
            </a:lvl1pPr>
          </a:lstStyle>
          <a:p>
            <a:pPr>
              <a:defRPr/>
            </a:pPr>
            <a:fld id="{3AAA4E19-19C8-4D9D-94F7-C619FCA7CE67}" type="slidenum">
              <a:rPr lang="en-US" altLang="en-US"/>
              <a:pPr>
                <a:defRPr/>
              </a:pPr>
              <a:t>‹#›</a:t>
            </a:fld>
            <a:endParaRPr lang="en-US" altLang="en-US"/>
          </a:p>
        </p:txBody>
      </p:sp>
    </p:spTree>
    <p:extLst>
      <p:ext uri="{BB962C8B-B14F-4D97-AF65-F5344CB8AC3E}">
        <p14:creationId xmlns:p14="http://schemas.microsoft.com/office/powerpoint/2010/main" val="193005835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074997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525760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540650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528587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810010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043443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340580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611432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584137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901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6403CF12-FC6F-4AFE-8824-FE5919D4E0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D96790D-764B-4458-9CCD-CEE139E2E3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BA5B31BE-B407-41CA-91AC-BB48FB225A67}"/>
              </a:ext>
            </a:extLst>
          </p:cNvPr>
          <p:cNvSpPr>
            <a:spLocks noGrp="1" noChangeArrowheads="1"/>
          </p:cNvSpPr>
          <p:nvPr>
            <p:ph type="sldNum" sz="quarter" idx="12"/>
          </p:nvPr>
        </p:nvSpPr>
        <p:spPr>
          <a:ln/>
        </p:spPr>
        <p:txBody>
          <a:bodyPr/>
          <a:lstStyle>
            <a:lvl1pPr>
              <a:defRPr/>
            </a:lvl1pPr>
          </a:lstStyle>
          <a:p>
            <a:pPr>
              <a:defRPr/>
            </a:pPr>
            <a:fld id="{4AF13027-3E88-4AB0-B5C7-0E06E97FB391}" type="slidenum">
              <a:rPr lang="en-US" altLang="en-US"/>
              <a:pPr>
                <a:defRPr/>
              </a:pPr>
              <a:t>‹#›</a:t>
            </a:fld>
            <a:endParaRPr lang="en-US" altLang="en-US"/>
          </a:p>
        </p:txBody>
      </p:sp>
    </p:spTree>
    <p:extLst>
      <p:ext uri="{BB962C8B-B14F-4D97-AF65-F5344CB8AC3E}">
        <p14:creationId xmlns:p14="http://schemas.microsoft.com/office/powerpoint/2010/main" val="2742286632"/>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179649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4862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570051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019427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400168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377613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95362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90402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97936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64106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21D5E33-051B-42E5-953B-1A0FA684BE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DAD78D69-8138-4CDF-9F37-FBA988E8F0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4B438C5A-F45F-4554-96A8-3076BC907F5F}"/>
              </a:ext>
            </a:extLst>
          </p:cNvPr>
          <p:cNvSpPr>
            <a:spLocks noGrp="1" noChangeArrowheads="1"/>
          </p:cNvSpPr>
          <p:nvPr>
            <p:ph type="sldNum" sz="quarter" idx="12"/>
          </p:nvPr>
        </p:nvSpPr>
        <p:spPr>
          <a:ln/>
        </p:spPr>
        <p:txBody>
          <a:bodyPr/>
          <a:lstStyle>
            <a:lvl1pPr>
              <a:defRPr/>
            </a:lvl1pPr>
          </a:lstStyle>
          <a:p>
            <a:pPr>
              <a:defRPr/>
            </a:pPr>
            <a:fld id="{2D315865-772D-48E4-988B-5BC7405415CC}" type="slidenum">
              <a:rPr lang="en-US" altLang="en-US"/>
              <a:pPr>
                <a:defRPr/>
              </a:pPr>
              <a:t>‹#›</a:t>
            </a:fld>
            <a:endParaRPr lang="en-US" altLang="en-US"/>
          </a:p>
        </p:txBody>
      </p:sp>
    </p:spTree>
    <p:extLst>
      <p:ext uri="{BB962C8B-B14F-4D97-AF65-F5344CB8AC3E}">
        <p14:creationId xmlns:p14="http://schemas.microsoft.com/office/powerpoint/2010/main" val="166841895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2" name="Footer Placeholder 11"/>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293511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5666813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271631417"/>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1F497D">
                  <a:tint val="60000"/>
                  <a:satMod val="155000"/>
                </a:srgbClr>
              </a:solidFill>
            </a:endParaRPr>
          </a:p>
        </p:txBody>
      </p:sp>
      <p:sp>
        <p:nvSpPr>
          <p:cNvPr id="7" name="Slide Number Placeholder 6"/>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41942627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1F497D">
                  <a:tint val="60000"/>
                  <a:satMod val="155000"/>
                </a:srgbClr>
              </a:solidFill>
            </a:endParaRPr>
          </a:p>
        </p:txBody>
      </p:sp>
      <p:sp>
        <p:nvSpPr>
          <p:cNvPr id="9" name="Slide Number Placeholder 8"/>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7513081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1F497D">
                  <a:tint val="60000"/>
                  <a:satMod val="155000"/>
                </a:srgbClr>
              </a:solidFill>
            </a:endParaRPr>
          </a:p>
        </p:txBody>
      </p:sp>
      <p:sp>
        <p:nvSpPr>
          <p:cNvPr id="5" name="Slide Number Placeholder 4"/>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6703604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1F497D">
                  <a:tint val="60000"/>
                  <a:satMod val="155000"/>
                </a:srgbClr>
              </a:solidFill>
            </a:endParaRPr>
          </a:p>
        </p:txBody>
      </p:sp>
      <p:sp>
        <p:nvSpPr>
          <p:cNvPr id="4" name="Slide Number Placeholder 3"/>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15925660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1" name="Footer Placeholder 10"/>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3126070296"/>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35148311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447658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0A991E52-52D5-40C3-8AE9-273BB31FAD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2983B0E2-EDE3-4500-806B-5FB61BACBB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6FD9240B-A5CB-448F-856A-65941AA9AEA3}"/>
              </a:ext>
            </a:extLst>
          </p:cNvPr>
          <p:cNvSpPr>
            <a:spLocks noGrp="1" noChangeArrowheads="1"/>
          </p:cNvSpPr>
          <p:nvPr>
            <p:ph type="sldNum" sz="quarter" idx="12"/>
          </p:nvPr>
        </p:nvSpPr>
        <p:spPr>
          <a:ln/>
        </p:spPr>
        <p:txBody>
          <a:bodyPr/>
          <a:lstStyle>
            <a:lvl1pPr>
              <a:defRPr/>
            </a:lvl1pPr>
          </a:lstStyle>
          <a:p>
            <a:pPr>
              <a:defRPr/>
            </a:pPr>
            <a:fld id="{17CA5C26-E7B5-4041-BB12-33921358913E}" type="slidenum">
              <a:rPr lang="en-US" altLang="en-US"/>
              <a:pPr>
                <a:defRPr/>
              </a:pPr>
              <a:t>‹#›</a:t>
            </a:fld>
            <a:endParaRPr lang="en-US" altLang="en-US"/>
          </a:p>
        </p:txBody>
      </p:sp>
    </p:spTree>
    <p:extLst>
      <p:ext uri="{BB962C8B-B14F-4D97-AF65-F5344CB8AC3E}">
        <p14:creationId xmlns:p14="http://schemas.microsoft.com/office/powerpoint/2010/main" val="159886040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15073055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8/20/2023</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044486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244274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8/20/2023</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2857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2955167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8/20/2023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4881792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8/20/2023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1694936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8/20/2023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471675976"/>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8/20/2023</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262406539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8/20/2023</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768474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BF8DA5A6-0680-44D8-8A1E-D06AFDB82D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28676A14-92A0-4198-AB17-081CAE751E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92BD9D06-D3C7-4379-BABE-3BDF4E201E42}"/>
              </a:ext>
            </a:extLst>
          </p:cNvPr>
          <p:cNvSpPr>
            <a:spLocks noGrp="1" noChangeArrowheads="1"/>
          </p:cNvSpPr>
          <p:nvPr>
            <p:ph type="sldNum" sz="quarter" idx="12"/>
          </p:nvPr>
        </p:nvSpPr>
        <p:spPr>
          <a:ln/>
        </p:spPr>
        <p:txBody>
          <a:bodyPr/>
          <a:lstStyle>
            <a:lvl1pPr>
              <a:defRPr/>
            </a:lvl1pPr>
          </a:lstStyle>
          <a:p>
            <a:pPr>
              <a:defRPr/>
            </a:pPr>
            <a:fld id="{4CDF8953-9F1E-4696-9807-1B5CFDEE082D}" type="slidenum">
              <a:rPr lang="en-US" altLang="en-US"/>
              <a:pPr>
                <a:defRPr/>
              </a:pPr>
              <a:t>‹#›</a:t>
            </a:fld>
            <a:endParaRPr lang="en-US" altLang="en-US"/>
          </a:p>
        </p:txBody>
      </p:sp>
    </p:spTree>
    <p:extLst>
      <p:ext uri="{BB962C8B-B14F-4D97-AF65-F5344CB8AC3E}">
        <p14:creationId xmlns:p14="http://schemas.microsoft.com/office/powerpoint/2010/main" val="241714254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7001811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8/20/2023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299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5452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1425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1484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107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35567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9700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0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3869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419EA811-B97E-40A5-9736-62063D894C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A3CC4A9-7576-4940-9B0E-85E5CCB88A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01DC9F90-6D72-48C0-956F-8D96E0937A8F}"/>
              </a:ext>
            </a:extLst>
          </p:cNvPr>
          <p:cNvSpPr>
            <a:spLocks noGrp="1" noChangeArrowheads="1"/>
          </p:cNvSpPr>
          <p:nvPr>
            <p:ph type="sldNum" sz="quarter" idx="12"/>
          </p:nvPr>
        </p:nvSpPr>
        <p:spPr>
          <a:ln/>
        </p:spPr>
        <p:txBody>
          <a:bodyPr/>
          <a:lstStyle>
            <a:lvl1pPr>
              <a:defRPr/>
            </a:lvl1pPr>
          </a:lstStyle>
          <a:p>
            <a:pPr>
              <a:defRPr/>
            </a:pPr>
            <a:fld id="{17429551-F619-4D80-89D2-46176C6D05CD}" type="slidenum">
              <a:rPr lang="en-US" altLang="en-US"/>
              <a:pPr>
                <a:defRPr/>
              </a:pPr>
              <a:t>‹#›</a:t>
            </a:fld>
            <a:endParaRPr lang="en-US" altLang="en-US"/>
          </a:p>
        </p:txBody>
      </p:sp>
    </p:spTree>
    <p:extLst>
      <p:ext uri="{BB962C8B-B14F-4D97-AF65-F5344CB8AC3E}">
        <p14:creationId xmlns:p14="http://schemas.microsoft.com/office/powerpoint/2010/main" val="36117606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2540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95493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6539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1109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2331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5525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88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4065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99608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58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Sunday, August 20, 2023</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9994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71AB0B38-601D-49E0-9922-BEDDA4D94C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E652CC3-3323-42E9-9042-CBE3485F69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CB54A14-D01E-4C65-B4F1-116F756036A9}"/>
              </a:ext>
            </a:extLst>
          </p:cNvPr>
          <p:cNvSpPr>
            <a:spLocks noGrp="1" noChangeArrowheads="1"/>
          </p:cNvSpPr>
          <p:nvPr>
            <p:ph type="sldNum" sz="quarter" idx="12"/>
          </p:nvPr>
        </p:nvSpPr>
        <p:spPr>
          <a:ln/>
        </p:spPr>
        <p:txBody>
          <a:bodyPr/>
          <a:lstStyle>
            <a:lvl1pPr>
              <a:defRPr/>
            </a:lvl1pPr>
          </a:lstStyle>
          <a:p>
            <a:pPr>
              <a:defRPr/>
            </a:pPr>
            <a:fld id="{38796F67-9EF2-478E-9CBD-AF3FE26E80E7}" type="slidenum">
              <a:rPr lang="en-US" altLang="en-US"/>
              <a:pPr>
                <a:defRPr/>
              </a:pPr>
              <a:t>‹#›</a:t>
            </a:fld>
            <a:endParaRPr lang="en-US" altLang="en-US"/>
          </a:p>
        </p:txBody>
      </p:sp>
    </p:spTree>
    <p:extLst>
      <p:ext uri="{BB962C8B-B14F-4D97-AF65-F5344CB8AC3E}">
        <p14:creationId xmlns:p14="http://schemas.microsoft.com/office/powerpoint/2010/main" val="180921534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1240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61256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8795575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5947651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5502566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41818914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90678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570040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0388715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067799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B78ADE4-C24D-4460-990D-FC4FE043FA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83AF018-46B5-493F-9053-ECFCB094DE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47B805E-56E5-4A05-98E9-C455A94D4ABF}"/>
              </a:ext>
            </a:extLst>
          </p:cNvPr>
          <p:cNvSpPr>
            <a:spLocks noGrp="1" noChangeArrowheads="1"/>
          </p:cNvSpPr>
          <p:nvPr>
            <p:ph type="sldNum" sz="quarter" idx="12"/>
          </p:nvPr>
        </p:nvSpPr>
        <p:spPr>
          <a:ln/>
        </p:spPr>
        <p:txBody>
          <a:bodyPr/>
          <a:lstStyle>
            <a:lvl1pPr>
              <a:defRPr/>
            </a:lvl1pPr>
          </a:lstStyle>
          <a:p>
            <a:pPr>
              <a:defRPr/>
            </a:pPr>
            <a:fld id="{0AF62CE3-3A13-4629-8867-990B002462E4}" type="slidenum">
              <a:rPr lang="en-US" altLang="en-US"/>
              <a:pPr>
                <a:defRPr/>
              </a:pPr>
              <a:t>‹#›</a:t>
            </a:fld>
            <a:endParaRPr lang="en-US" altLang="en-US"/>
          </a:p>
        </p:txBody>
      </p:sp>
    </p:spTree>
    <p:extLst>
      <p:ext uri="{BB962C8B-B14F-4D97-AF65-F5344CB8AC3E}">
        <p14:creationId xmlns:p14="http://schemas.microsoft.com/office/powerpoint/2010/main" val="153867056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88040966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7237685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507656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77D078-10EA-4013-B8A7-B7FF87AE6D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76959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D11B68-E585-42B6-BB0B-D45FD083AC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5278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A82D04-41F4-4133-83BB-9B1665F3E3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2038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ECA338-7C03-4DB1-889D-CD328576BA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31835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E3F2751-FD52-498B-9DEC-2C274FBB2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96732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1498FCE-11F7-4D2F-9B48-028AE011CB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7397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ABE0A-1489-417A-A7BD-A46791529B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885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F88A5AE-C3F7-42E5-B5C7-4B3210E1DC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36FE18E2-C02B-4F4A-9C5E-743EB8A037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0007B169-FB1D-4E78-AB43-80D31D49978A}"/>
              </a:ext>
            </a:extLst>
          </p:cNvPr>
          <p:cNvSpPr>
            <a:spLocks noGrp="1" noChangeArrowheads="1"/>
          </p:cNvSpPr>
          <p:nvPr>
            <p:ph type="sldNum" sz="quarter" idx="12"/>
          </p:nvPr>
        </p:nvSpPr>
        <p:spPr>
          <a:ln/>
        </p:spPr>
        <p:txBody>
          <a:bodyPr/>
          <a:lstStyle>
            <a:lvl1pPr>
              <a:defRPr/>
            </a:lvl1pPr>
          </a:lstStyle>
          <a:p>
            <a:pPr>
              <a:defRPr/>
            </a:pPr>
            <a:fld id="{DA6D15D1-27FD-4400-BC9C-F2B51DA306AE}" type="slidenum">
              <a:rPr lang="en-US" altLang="en-US"/>
              <a:pPr>
                <a:defRPr/>
              </a:pPr>
              <a:t>‹#›</a:t>
            </a:fld>
            <a:endParaRPr lang="en-US" altLang="en-US"/>
          </a:p>
        </p:txBody>
      </p:sp>
    </p:spTree>
    <p:extLst>
      <p:ext uri="{BB962C8B-B14F-4D97-AF65-F5344CB8AC3E}">
        <p14:creationId xmlns:p14="http://schemas.microsoft.com/office/powerpoint/2010/main" val="3226713808"/>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B6BA12-7A05-46C6-9758-025F13A577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8437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E154B-78E4-4312-8311-2A28E0D37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7362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8749EE-43CF-465F-931F-B87578E3B9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1086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30FE3D-9165-4724-820E-5636A1F58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8288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864A779B-65A6-4865-9671-87B5EAA3C6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2437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0B307D6-E916-4132-A810-555F71A121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5581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8/20/2023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10515616"/>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52241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8/20/2023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02542915"/>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74290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482C63F-09F0-4AE6-9192-911E04BF2659}"/>
              </a:ext>
            </a:extLst>
          </p:cNvPr>
          <p:cNvGrpSpPr>
            <a:grpSpLocks/>
          </p:cNvGrpSpPr>
          <p:nvPr/>
        </p:nvGrpSpPr>
        <p:grpSpPr bwMode="auto">
          <a:xfrm>
            <a:off x="0" y="1"/>
            <a:ext cx="2438400" cy="6856413"/>
            <a:chOff x="0" y="0"/>
            <a:chExt cx="1152" cy="4319"/>
          </a:xfrm>
        </p:grpSpPr>
        <p:sp>
          <p:nvSpPr>
            <p:cNvPr id="5" name="Rectangle 3">
              <a:extLst>
                <a:ext uri="{FF2B5EF4-FFF2-40B4-BE49-F238E27FC236}">
                  <a16:creationId xmlns:a16="http://schemas.microsoft.com/office/drawing/2014/main" id="{865F29A3-4801-4FF2-8AA4-77C3C700BCFF}"/>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6" name="Rectangle 4">
              <a:extLst>
                <a:ext uri="{FF2B5EF4-FFF2-40B4-BE49-F238E27FC236}">
                  <a16:creationId xmlns:a16="http://schemas.microsoft.com/office/drawing/2014/main" id="{B8E992FE-705F-4716-AD2F-F212A13810F9}"/>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7" name="Picture 5">
              <a:extLst>
                <a:ext uri="{FF2B5EF4-FFF2-40B4-BE49-F238E27FC236}">
                  <a16:creationId xmlns:a16="http://schemas.microsoft.com/office/drawing/2014/main" id="{64097B96-2603-4140-A880-6A83DB7389A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102" name="Rectangle 6"/>
          <p:cNvSpPr>
            <a:spLocks noGrp="1" noChangeArrowheads="1"/>
          </p:cNvSpPr>
          <p:nvPr>
            <p:ph type="ctrTitle" sz="quarter"/>
          </p:nvPr>
        </p:nvSpPr>
        <p:spPr>
          <a:xfrm>
            <a:off x="2641601" y="1828800"/>
            <a:ext cx="9446684" cy="1981200"/>
          </a:xfrm>
        </p:spPr>
        <p:txBody>
          <a:bodyPr/>
          <a:lstStyle>
            <a:lvl1pPr>
              <a:defRPr sz="6000"/>
            </a:lvl1pPr>
          </a:lstStyle>
          <a:p>
            <a:pPr lvl="0"/>
            <a:r>
              <a:rPr lang="en-US" altLang="en-US" noProof="0"/>
              <a:t>Click to edit Master title style</a:t>
            </a:r>
          </a:p>
        </p:txBody>
      </p:sp>
      <p:sp>
        <p:nvSpPr>
          <p:cNvPr id="4103" name="Rectangle 7"/>
          <p:cNvSpPr>
            <a:spLocks noGrp="1" noChangeArrowheads="1"/>
          </p:cNvSpPr>
          <p:nvPr>
            <p:ph type="subTitle" sz="quarter" idx="1"/>
          </p:nvPr>
        </p:nvSpPr>
        <p:spPr>
          <a:xfrm>
            <a:off x="2641600" y="4038600"/>
            <a:ext cx="8534400" cy="1752600"/>
          </a:xfrm>
        </p:spPr>
        <p:txBody>
          <a:bodyPr/>
          <a:lstStyle>
            <a:lvl1pPr marL="0" indent="0" algn="ctr">
              <a:buFontTx/>
              <a:buNone/>
              <a:defRPr/>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56A262C8-2D93-4231-A4AE-A2E404823ACB}"/>
              </a:ext>
            </a:extLst>
          </p:cNvPr>
          <p:cNvSpPr>
            <a:spLocks noGrp="1" noChangeArrowheads="1"/>
          </p:cNvSpPr>
          <p:nvPr>
            <p:ph type="dt" sz="quarter" idx="10"/>
          </p:nvPr>
        </p:nvSpPr>
        <p:spPr/>
        <p:txBody>
          <a:bodyPr/>
          <a:lstStyle>
            <a:lvl1pPr>
              <a:defRPr>
                <a:solidFill>
                  <a:srgbClr val="EAEAEA"/>
                </a:solidFill>
              </a:defRPr>
            </a:lvl1pPr>
          </a:lstStyle>
          <a:p>
            <a:pPr>
              <a:defRPr/>
            </a:pPr>
            <a:endParaRPr lang="en-US" altLang="en-US"/>
          </a:p>
        </p:txBody>
      </p:sp>
      <p:sp>
        <p:nvSpPr>
          <p:cNvPr id="9" name="Rectangle 9">
            <a:extLst>
              <a:ext uri="{FF2B5EF4-FFF2-40B4-BE49-F238E27FC236}">
                <a16:creationId xmlns:a16="http://schemas.microsoft.com/office/drawing/2014/main" id="{C5ADA631-F414-4464-B408-AE6C5AD42819}"/>
              </a:ext>
            </a:extLst>
          </p:cNvPr>
          <p:cNvSpPr>
            <a:spLocks noGrp="1" noChangeArrowheads="1"/>
          </p:cNvSpPr>
          <p:nvPr>
            <p:ph type="ftr" sz="quarter" idx="11"/>
          </p:nvPr>
        </p:nvSpPr>
        <p:spPr/>
        <p:txBody>
          <a:bodyPr/>
          <a:lstStyle>
            <a:lvl1pPr>
              <a:defRPr>
                <a:solidFill>
                  <a:srgbClr val="EAEAEA"/>
                </a:solidFill>
              </a:defRPr>
            </a:lvl1pPr>
          </a:lstStyle>
          <a:p>
            <a:pPr>
              <a:defRPr/>
            </a:pPr>
            <a:endParaRPr lang="en-US" altLang="en-US"/>
          </a:p>
        </p:txBody>
      </p:sp>
      <p:sp>
        <p:nvSpPr>
          <p:cNvPr id="10" name="Rectangle 10">
            <a:extLst>
              <a:ext uri="{FF2B5EF4-FFF2-40B4-BE49-F238E27FC236}">
                <a16:creationId xmlns:a16="http://schemas.microsoft.com/office/drawing/2014/main" id="{AABBE435-5C7D-49AB-8541-B52779695A6D}"/>
              </a:ext>
            </a:extLst>
          </p:cNvPr>
          <p:cNvSpPr>
            <a:spLocks noGrp="1" noChangeArrowheads="1"/>
          </p:cNvSpPr>
          <p:nvPr>
            <p:ph type="sldNum" sz="quarter" idx="12"/>
          </p:nvPr>
        </p:nvSpPr>
        <p:spPr/>
        <p:txBody>
          <a:bodyPr/>
          <a:lstStyle>
            <a:lvl1pPr>
              <a:defRPr>
                <a:solidFill>
                  <a:srgbClr val="EAEAEA"/>
                </a:solidFill>
              </a:defRPr>
            </a:lvl1pPr>
          </a:lstStyle>
          <a:p>
            <a:pPr>
              <a:defRPr/>
            </a:pPr>
            <a:fld id="{6BF78909-EE54-44B5-8F10-6AB2CB9C0B13}" type="slidenum">
              <a:rPr lang="en-US" altLang="en-US"/>
              <a:pPr>
                <a:defRPr/>
              </a:pPr>
              <a:t>‹#›</a:t>
            </a:fld>
            <a:endParaRPr lang="en-US" altLang="en-US"/>
          </a:p>
        </p:txBody>
      </p:sp>
    </p:spTree>
    <p:extLst>
      <p:ext uri="{BB962C8B-B14F-4D97-AF65-F5344CB8AC3E}">
        <p14:creationId xmlns:p14="http://schemas.microsoft.com/office/powerpoint/2010/main" val="362485387"/>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869506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97558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070174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8/20/2023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28300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8/20/2023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64453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156897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978122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9051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2388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86617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D7BF0D7-4FF2-48FA-A5EF-98F38173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40935E5-5DE0-4E8B-8A77-842C5928EF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38582B01-21A8-4C10-8EFF-111555BAFC00}"/>
              </a:ext>
            </a:extLst>
          </p:cNvPr>
          <p:cNvSpPr>
            <a:spLocks noGrp="1" noChangeArrowheads="1"/>
          </p:cNvSpPr>
          <p:nvPr>
            <p:ph type="sldNum" sz="quarter" idx="12"/>
          </p:nvPr>
        </p:nvSpPr>
        <p:spPr>
          <a:ln/>
        </p:spPr>
        <p:txBody>
          <a:bodyPr/>
          <a:lstStyle>
            <a:lvl1pPr>
              <a:defRPr/>
            </a:lvl1pPr>
          </a:lstStyle>
          <a:p>
            <a:pPr>
              <a:defRPr/>
            </a:pPr>
            <a:fld id="{36CAD515-0F53-4EF7-A84B-AF19ABCAA8C0}" type="slidenum">
              <a:rPr lang="en-US" altLang="en-US"/>
              <a:pPr>
                <a:defRPr/>
              </a:pPr>
              <a:t>‹#›</a:t>
            </a:fld>
            <a:endParaRPr lang="en-US" altLang="en-US"/>
          </a:p>
        </p:txBody>
      </p:sp>
    </p:spTree>
    <p:extLst>
      <p:ext uri="{BB962C8B-B14F-4D97-AF65-F5344CB8AC3E}">
        <p14:creationId xmlns:p14="http://schemas.microsoft.com/office/powerpoint/2010/main" val="4177541489"/>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8907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2954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239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914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2918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7542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489085"/>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4655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3375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406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a:extLst>
              <a:ext uri="{FF2B5EF4-FFF2-40B4-BE49-F238E27FC236}">
                <a16:creationId xmlns:a16="http://schemas.microsoft.com/office/drawing/2014/main" id="{4D4F407F-8EAF-4CE0-8489-4A305CCE4F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24BD75A0-13B7-41B4-9956-D7A8681A3A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D8BFCBC5-3BA3-4384-A76A-F2B51AC016C3}"/>
              </a:ext>
            </a:extLst>
          </p:cNvPr>
          <p:cNvSpPr>
            <a:spLocks noGrp="1" noChangeArrowheads="1"/>
          </p:cNvSpPr>
          <p:nvPr>
            <p:ph type="sldNum" sz="quarter" idx="12"/>
          </p:nvPr>
        </p:nvSpPr>
        <p:spPr>
          <a:ln/>
        </p:spPr>
        <p:txBody>
          <a:bodyPr/>
          <a:lstStyle>
            <a:lvl1pPr>
              <a:defRPr/>
            </a:lvl1pPr>
          </a:lstStyle>
          <a:p>
            <a:pPr>
              <a:defRPr/>
            </a:pPr>
            <a:fld id="{FF51B406-2F82-4285-BB6C-26278136C483}" type="slidenum">
              <a:rPr lang="en-US" altLang="en-US"/>
              <a:pPr>
                <a:defRPr/>
              </a:pPr>
              <a:t>‹#›</a:t>
            </a:fld>
            <a:endParaRPr lang="en-US" altLang="en-US"/>
          </a:p>
        </p:txBody>
      </p:sp>
    </p:spTree>
    <p:extLst>
      <p:ext uri="{BB962C8B-B14F-4D97-AF65-F5344CB8AC3E}">
        <p14:creationId xmlns:p14="http://schemas.microsoft.com/office/powerpoint/2010/main" val="2713089649"/>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822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90104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6038392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850212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0003661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42069326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8762708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5252224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2494046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631927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2133600"/>
            <a:ext cx="492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5B0C7AC8-CE45-47BE-B276-2B43B422F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A9C2495-E22F-4A45-B07D-E7073A2B7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76E30645-081F-478F-993C-4935E4280057}"/>
              </a:ext>
            </a:extLst>
          </p:cNvPr>
          <p:cNvSpPr>
            <a:spLocks noGrp="1" noChangeArrowheads="1"/>
          </p:cNvSpPr>
          <p:nvPr>
            <p:ph type="sldNum" sz="quarter" idx="12"/>
          </p:nvPr>
        </p:nvSpPr>
        <p:spPr>
          <a:ln/>
        </p:spPr>
        <p:txBody>
          <a:bodyPr/>
          <a:lstStyle>
            <a:lvl1pPr>
              <a:defRPr/>
            </a:lvl1pPr>
          </a:lstStyle>
          <a:p>
            <a:pPr>
              <a:defRPr/>
            </a:pPr>
            <a:fld id="{ADDA392E-2940-459B-B6B6-3CD21D5946B7}" type="slidenum">
              <a:rPr lang="en-US" altLang="en-US"/>
              <a:pPr>
                <a:defRPr/>
              </a:pPr>
              <a:t>‹#›</a:t>
            </a:fld>
            <a:endParaRPr lang="en-US" altLang="en-US"/>
          </a:p>
        </p:txBody>
      </p:sp>
    </p:spTree>
    <p:extLst>
      <p:ext uri="{BB962C8B-B14F-4D97-AF65-F5344CB8AC3E}">
        <p14:creationId xmlns:p14="http://schemas.microsoft.com/office/powerpoint/2010/main" val="1354780267"/>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6074661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244139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059132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240543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3405337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9804226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0344070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5225472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1668600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293281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167895F8-F2A1-4220-9D56-CD0F28CAC9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B33BAAD9-4599-496C-8C2D-9F6EE1E966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04DA1DF8-B2F5-46D1-B1B3-ED1D9FAD5B3E}"/>
              </a:ext>
            </a:extLst>
          </p:cNvPr>
          <p:cNvSpPr>
            <a:spLocks noGrp="1" noChangeArrowheads="1"/>
          </p:cNvSpPr>
          <p:nvPr>
            <p:ph type="sldNum" sz="quarter" idx="12"/>
          </p:nvPr>
        </p:nvSpPr>
        <p:spPr>
          <a:ln/>
        </p:spPr>
        <p:txBody>
          <a:bodyPr/>
          <a:lstStyle>
            <a:lvl1pPr>
              <a:defRPr/>
            </a:lvl1pPr>
          </a:lstStyle>
          <a:p>
            <a:pPr>
              <a:defRPr/>
            </a:pPr>
            <a:fld id="{0BE90195-0346-4BC9-A2B5-2D590CE99C99}" type="slidenum">
              <a:rPr lang="en-US" altLang="en-US"/>
              <a:pPr>
                <a:defRPr/>
              </a:pPr>
              <a:t>‹#›</a:t>
            </a:fld>
            <a:endParaRPr lang="en-US" altLang="en-US"/>
          </a:p>
        </p:txBody>
      </p:sp>
    </p:spTree>
    <p:extLst>
      <p:ext uri="{BB962C8B-B14F-4D97-AF65-F5344CB8AC3E}">
        <p14:creationId xmlns:p14="http://schemas.microsoft.com/office/powerpoint/2010/main" val="3905143875"/>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182657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4487151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0690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0731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3851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2815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81458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6516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41400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88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60A05580-7C47-4B4D-9D37-87AFBCD9A6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995CDACF-B8D1-4B72-83C6-7D59DAA50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26AD67FE-C5FF-4F71-B2E5-BFED8D566EDC}"/>
              </a:ext>
            </a:extLst>
          </p:cNvPr>
          <p:cNvSpPr>
            <a:spLocks noGrp="1" noChangeArrowheads="1"/>
          </p:cNvSpPr>
          <p:nvPr>
            <p:ph type="sldNum" sz="quarter" idx="12"/>
          </p:nvPr>
        </p:nvSpPr>
        <p:spPr>
          <a:ln/>
        </p:spPr>
        <p:txBody>
          <a:bodyPr/>
          <a:lstStyle>
            <a:lvl1pPr>
              <a:defRPr/>
            </a:lvl1pPr>
          </a:lstStyle>
          <a:p>
            <a:pPr>
              <a:defRPr/>
            </a:pPr>
            <a:fld id="{6A38FFB4-BD08-46AB-A29A-16A831F984E4}" type="slidenum">
              <a:rPr lang="en-US" altLang="en-US"/>
              <a:pPr>
                <a:defRPr/>
              </a:pPr>
              <a:t>‹#›</a:t>
            </a:fld>
            <a:endParaRPr lang="en-US" altLang="en-US"/>
          </a:p>
        </p:txBody>
      </p:sp>
    </p:spTree>
    <p:extLst>
      <p:ext uri="{BB962C8B-B14F-4D97-AF65-F5344CB8AC3E}">
        <p14:creationId xmlns:p14="http://schemas.microsoft.com/office/powerpoint/2010/main" val="2380086319"/>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30596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8450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5105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4431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59934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56341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8418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502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4074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7301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25912CE-0D2F-4028-B65B-E2EBD23977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699C970A-153E-4533-920B-19412957B2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29C89B9A-BC5A-495F-8E4A-6B3BFBFC2C01}"/>
              </a:ext>
            </a:extLst>
          </p:cNvPr>
          <p:cNvSpPr>
            <a:spLocks noGrp="1" noChangeArrowheads="1"/>
          </p:cNvSpPr>
          <p:nvPr>
            <p:ph type="sldNum" sz="quarter" idx="12"/>
          </p:nvPr>
        </p:nvSpPr>
        <p:spPr>
          <a:ln/>
        </p:spPr>
        <p:txBody>
          <a:bodyPr/>
          <a:lstStyle>
            <a:lvl1pPr>
              <a:defRPr/>
            </a:lvl1pPr>
          </a:lstStyle>
          <a:p>
            <a:pPr>
              <a:defRPr/>
            </a:pPr>
            <a:fld id="{6A580D9C-BD03-41FE-AA2C-E83BA954296B}" type="slidenum">
              <a:rPr lang="en-US" altLang="en-US"/>
              <a:pPr>
                <a:defRPr/>
              </a:pPr>
              <a:t>‹#›</a:t>
            </a:fld>
            <a:endParaRPr lang="en-US" altLang="en-US"/>
          </a:p>
        </p:txBody>
      </p:sp>
    </p:spTree>
    <p:extLst>
      <p:ext uri="{BB962C8B-B14F-4D97-AF65-F5344CB8AC3E}">
        <p14:creationId xmlns:p14="http://schemas.microsoft.com/office/powerpoint/2010/main" val="221334421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79228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43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Sunday, August 20, 2023</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742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C41BD600-2C27-489F-BA0C-83FEE65A8B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36E4499-0CEB-48A3-A31C-8C70E2D331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E81D5D93-5397-4240-B080-61C369B7C097}"/>
              </a:ext>
            </a:extLst>
          </p:cNvPr>
          <p:cNvSpPr>
            <a:spLocks noGrp="1" noChangeArrowheads="1"/>
          </p:cNvSpPr>
          <p:nvPr>
            <p:ph type="sldNum" sz="quarter" idx="12"/>
          </p:nvPr>
        </p:nvSpPr>
        <p:spPr>
          <a:ln/>
        </p:spPr>
        <p:txBody>
          <a:bodyPr/>
          <a:lstStyle>
            <a:lvl1pPr>
              <a:defRPr/>
            </a:lvl1pPr>
          </a:lstStyle>
          <a:p>
            <a:pPr>
              <a:defRPr/>
            </a:pPr>
            <a:fld id="{0C66DF87-3461-478E-9F98-DEBBDE2A114D}" type="slidenum">
              <a:rPr lang="en-US" altLang="en-US"/>
              <a:pPr>
                <a:defRPr/>
              </a:pPr>
              <a:t>‹#›</a:t>
            </a:fld>
            <a:endParaRPr lang="en-US" altLang="en-US"/>
          </a:p>
        </p:txBody>
      </p:sp>
    </p:spTree>
    <p:extLst>
      <p:ext uri="{BB962C8B-B14F-4D97-AF65-F5344CB8AC3E}">
        <p14:creationId xmlns:p14="http://schemas.microsoft.com/office/powerpoint/2010/main" val="14706057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a:extLst>
              <a:ext uri="{FF2B5EF4-FFF2-40B4-BE49-F238E27FC236}">
                <a16:creationId xmlns:a16="http://schemas.microsoft.com/office/drawing/2014/main" id="{B1025D8C-AC24-4ED4-8411-90E6D4D6FC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54053B35-26B9-41B4-9C27-8FB4480793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6E81A793-F13E-4F03-B178-C7789BE9005C}"/>
              </a:ext>
            </a:extLst>
          </p:cNvPr>
          <p:cNvSpPr>
            <a:spLocks noGrp="1" noChangeArrowheads="1"/>
          </p:cNvSpPr>
          <p:nvPr>
            <p:ph type="sldNum" sz="quarter" idx="12"/>
          </p:nvPr>
        </p:nvSpPr>
        <p:spPr>
          <a:ln/>
        </p:spPr>
        <p:txBody>
          <a:bodyPr/>
          <a:lstStyle>
            <a:lvl1pPr>
              <a:defRPr/>
            </a:lvl1pPr>
          </a:lstStyle>
          <a:p>
            <a:pPr>
              <a:defRPr/>
            </a:pPr>
            <a:fld id="{EEE9CB33-E479-4F75-8C3D-E62B0A8381A6}" type="slidenum">
              <a:rPr lang="en-US" altLang="en-US"/>
              <a:pPr>
                <a:defRPr/>
              </a:pPr>
              <a:t>‹#›</a:t>
            </a:fld>
            <a:endParaRPr lang="en-US" altLang="en-US"/>
          </a:p>
        </p:txBody>
      </p:sp>
    </p:spTree>
    <p:extLst>
      <p:ext uri="{BB962C8B-B14F-4D97-AF65-F5344CB8AC3E}">
        <p14:creationId xmlns:p14="http://schemas.microsoft.com/office/powerpoint/2010/main" val="3392675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950490A-9308-48ED-AA96-597495D4B6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412C2201-5F78-4C55-97FA-D0DCCD215E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4D846A45-ED44-4A83-9ABF-4864736F869D}"/>
              </a:ext>
            </a:extLst>
          </p:cNvPr>
          <p:cNvSpPr>
            <a:spLocks noGrp="1" noChangeArrowheads="1"/>
          </p:cNvSpPr>
          <p:nvPr>
            <p:ph type="sldNum" sz="quarter" idx="12"/>
          </p:nvPr>
        </p:nvSpPr>
        <p:spPr>
          <a:ln/>
        </p:spPr>
        <p:txBody>
          <a:bodyPr/>
          <a:lstStyle>
            <a:lvl1pPr>
              <a:defRPr/>
            </a:lvl1pPr>
          </a:lstStyle>
          <a:p>
            <a:pPr>
              <a:defRPr/>
            </a:pPr>
            <a:fld id="{DFC4F8B2-38BE-4471-8B57-465CC45CB5B4}" type="slidenum">
              <a:rPr lang="en-US" altLang="en-US"/>
              <a:pPr>
                <a:defRPr/>
              </a:pPr>
              <a:t>‹#›</a:t>
            </a:fld>
            <a:endParaRPr lang="en-US" altLang="en-US"/>
          </a:p>
        </p:txBody>
      </p:sp>
    </p:spTree>
    <p:extLst>
      <p:ext uri="{BB962C8B-B14F-4D97-AF65-F5344CB8AC3E}">
        <p14:creationId xmlns:p14="http://schemas.microsoft.com/office/powerpoint/2010/main" val="38161487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381000"/>
            <a:ext cx="2514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27200" y="381000"/>
            <a:ext cx="7340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D28A248-EAFA-4D24-A837-F4FFE88D9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0E43AC48-B5B6-4880-8239-95091B5BC6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7DF94E67-E03D-4D68-B95D-8DE4844E6D84}"/>
              </a:ext>
            </a:extLst>
          </p:cNvPr>
          <p:cNvSpPr>
            <a:spLocks noGrp="1" noChangeArrowheads="1"/>
          </p:cNvSpPr>
          <p:nvPr>
            <p:ph type="sldNum" sz="quarter" idx="12"/>
          </p:nvPr>
        </p:nvSpPr>
        <p:spPr>
          <a:ln/>
        </p:spPr>
        <p:txBody>
          <a:bodyPr/>
          <a:lstStyle>
            <a:lvl1pPr>
              <a:defRPr/>
            </a:lvl1pPr>
          </a:lstStyle>
          <a:p>
            <a:pPr>
              <a:defRPr/>
            </a:pPr>
            <a:fld id="{696ED792-E1CD-4CC5-B74F-AE131E59CE89}" type="slidenum">
              <a:rPr lang="en-US" altLang="en-US"/>
              <a:pPr>
                <a:defRPr/>
              </a:pPr>
              <a:t>‹#›</a:t>
            </a:fld>
            <a:endParaRPr lang="en-US" altLang="en-US"/>
          </a:p>
        </p:txBody>
      </p:sp>
    </p:spTree>
    <p:extLst>
      <p:ext uri="{BB962C8B-B14F-4D97-AF65-F5344CB8AC3E}">
        <p14:creationId xmlns:p14="http://schemas.microsoft.com/office/powerpoint/2010/main" val="354452868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9C605C28-E77E-48BA-AE8A-9A9A00B9B1D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40C68945-D1B3-4BCA-A19C-A567FFE83614}"/>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48EEC2CB-3D4A-4FC3-B845-427F6D679267}"/>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F8CD956C-C149-4AD1-901B-03D525B04776}"/>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21A7BD98-48AA-495C-B68E-A26670896640}"/>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0B955069-1164-42B7-AA42-C79ED0E2F851}"/>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7AFC0633-171B-4D76-A924-22D7A410B095}"/>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356ABAD6-0A4F-42B7-96F8-F5DF2D898487}"/>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151DD964-A901-4E05-B8D5-61C96949A8F3}"/>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8C3B57DC-9976-40F4-BD5C-508D6C2AADDE}"/>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4133B589-33C2-44F3-A9A4-0064EC4C1C23}"/>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115E70BC-3238-4308-B7EB-CD12D0AC26E5}"/>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081562E0-CD6D-4CF0-A9C4-0DD519ADB046}"/>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6B033AFE-38C3-42FB-8ABF-FDF58B97F6BA}"/>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461E2AA5-CD63-426E-A67E-752FA2C39B3F}"/>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03298E54-44B4-4AEF-88FD-D9996F4C7EC4}"/>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58D17B86-90B2-4DC1-A5C3-D4F0EF845672}"/>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0FD38009-A58B-4A94-827A-1053CE757A04}"/>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70F7690B-9D47-4402-8423-E1356571CEFB}"/>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394A393E-7B26-4E55-A8F5-3D9D185A7663}"/>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A77A5870-8454-458E-A362-EB9332FA8653}"/>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48DCF7E5-877E-443D-A35D-CCF61BCF22D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8912E043-9C57-4BBA-AFA4-2695E982E589}"/>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0BF8B720-1187-48FA-900E-4341548B96ED}"/>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1E397F5E-EB08-44EF-A1BC-53F3090C4990}"/>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59489054-3C4B-4571-9BCC-2C28FD3465B7}"/>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81D06D56-A7A4-4618-BB21-72431847B61C}"/>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BE763B8F-8C3B-4AB8-9F2D-9FE3BDE6C0E0}"/>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FFD1EC7A-D082-4838-B3B1-5ADFE273B424}"/>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AB0238F3-11EB-450B-9C67-42A7DA9A84B9}"/>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CB57857D-FFFF-486C-A91D-19EDDE034013}"/>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F94F87F6-BEBD-409A-A420-708A808E7476}"/>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C615A442-629A-4C69-84CE-1F2C8709193B}"/>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A053E09D-D453-4E1D-BA54-E2BDE858BBBA}"/>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BD1F6956-F08D-4FB5-A72F-DE1126031086}"/>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53E20095-D398-4620-ABEA-35B25C41AFE4}"/>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A05D5ADC-C1AB-4215-BE24-12EF14DD3BC7}"/>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FC9DBF52-30AC-479D-B322-8143255D2F9D}"/>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B9BDED3B-6707-4B81-8AC7-D9A82F858160}"/>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AEA815BB-C66F-4A27-B457-F0CFF19B2312}"/>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5774E810-E3C6-4CC0-8144-FDE43F788FB4}"/>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E63DFE84-C982-4D05-9920-C3F2D4207DE1}"/>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27D3CD0C-F2FD-4B4B-9972-F9749C8720DC}"/>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256616AD-D8B4-4CEE-8D98-E35F3E933583}"/>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2E8D1714-E3CF-49E8-950C-DAAFCD55B68B}"/>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BE0E17F1-9175-4EC2-B862-EA645E299CDC}"/>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02591A62-C90D-46AB-8B45-30BD1CC540BF}"/>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DE9CFD14-4EFB-4752-9D68-2CB23C385A94}"/>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D7160C73-3EC5-4C50-8D83-BAD7324B0A65}"/>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EE8B5ACA-D99B-46C4-B34E-1882BD0987CD}"/>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4868911C-7F69-4D98-86B5-C3FA53AD7626}"/>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2DE5837F-D50F-4DF3-89C3-D0FB9506C6FD}"/>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FA0962E7-FEC8-4E17-A5C1-4BD7FEC7BC18}"/>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D4A39093-8418-49D6-9AFF-E28B11736C4C}"/>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5F38C692-3994-4F9D-8615-2C25A62A7CE0}"/>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1654B11C-27F8-43F7-9B1A-E266C4596C1D}"/>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96867446-DE08-4989-8577-EF6D196DE1DF}"/>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ACBC5EF7-DB05-4A70-99E6-6CBD3E345AAD}"/>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B4C383F8-1305-4892-B475-F3CADD7D9498}"/>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72919F22-B0CC-44FA-B035-B53475C697C5}"/>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322E6EF1-1591-41BF-B324-008A54E255B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1E5E63D4-8923-4935-95AE-D5B54CE31056}"/>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F97E9375-68D2-4B82-A19E-BAA24E0B5BCC}"/>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15392541-5A12-4F65-B16F-4C210BEBEFCD}"/>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934DC4F5-019E-46AF-9DE8-96583FEFD647}"/>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5C008FE4-58AF-4311-B9A1-E9C98CD65B0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F318EA3D-62E1-4E8E-B4B5-EE2C6348C489}"/>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B9AA4A33-F9BA-438F-9F30-3D89028AB488}"/>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1285E235-B48C-4630-97F6-D8460C9430E8}"/>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A09730D9-123E-4720-A523-E711F57430C5}"/>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1CEA2C11-F953-4428-8245-06BEB57DEE7A}"/>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13817299-8E9C-47F0-A2FB-6BFCD0BBAF2F}"/>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EC8AEA67-D81D-40D5-B878-4106B4BE835A}"/>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6ED79378-D70C-43E5-AE3C-E96B27BEC2FC}"/>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82F4BE9E-0CCC-4305-A432-5EB18EC05ABE}"/>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12E077B6-2279-4FED-8BED-DFCAB4A742EE}"/>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CC1D09C6-961C-44E4-B55E-F028248CCCC1}"/>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7DB26A60-1C41-4304-AB1B-1C67733BF6F2}"/>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8B89030-B319-4FEE-BD65-940281F8B2C0}"/>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80C08E69-A466-49F5-9380-92FD78EC83A1}"/>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B5794CC5-1F73-4DB8-9AB1-1CD2AA1481FB}"/>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45747974-CA16-4AFE-B012-766F537B01CF}"/>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C4DA5625-4E4F-4C25-BD72-45DD1DA8CD35}"/>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3F0BF8A1-D606-4131-848E-9F506CC8E536}"/>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45088D99-472E-4EAC-8EAE-30A1D9BC4E9A}"/>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FECA2D9F-3DB6-4C74-BD4D-9382A0144D5C}"/>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8CBD9E5-85EC-446C-B02B-0262851357FE}"/>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2E1B8D6A-5A5A-418C-9701-65064BFD6879}"/>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2D8043FA-74BC-4DC0-AC9B-B98AA61C6D26}"/>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5D43B990-7725-4CB9-9DC4-27E3850B4543}"/>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F8103FA3-4A1D-46A6-AC49-3E8E5DFF192C}"/>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9A9D25E9-9841-423F-96F8-5AB8C4090C10}"/>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D13BA2BA-72C5-49E7-857C-11C00FD74259}"/>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111AE713-9796-4BCF-8EC3-C915ECF6B2F6}"/>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976E2D43-C2C0-480F-A8F2-4D2BFCA4C3B6}"/>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DEB50F1A-0D92-469F-B1D2-CBC039FC45DD}"/>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F224CB1C-5C14-4C78-9FA7-17DAA6C6B4ED}"/>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52CE65FF-92AE-475C-B231-BC9DC9C28CB8}"/>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2D128A7A-218D-4FCD-AB01-468CBDDB72C5}"/>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F97BE2BB-1E29-47C7-B44B-E36CA08BF483}"/>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4367FB11-FDC6-4C5A-B55E-ECD6F22D2038}"/>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DB6C429C-88B1-4ACF-942A-5B8CC604B5F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1FD7B654-D81F-4F88-B120-24ACAF311641}"/>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C1525082-F79A-483B-82C3-2FFF4059D45A}"/>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E54641A9-43AC-4912-BAA9-798B1E8B3A09}"/>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9C24CAA0-BCDE-4AC6-9913-513DEA1FF0C3}"/>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BE610D52-6A23-4E56-9255-8FEF48B89061}"/>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45DF5308-711F-43B9-8D32-AD7F88EB4130}"/>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76F2C800-5DF7-4F31-ADE5-DED1B917B2E6}"/>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84FEAD2F-650A-4BDC-9C68-80C38F2FEF6E}"/>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87731B70-EC7B-4628-AAC3-726507A3E866}"/>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ADA9684D-0B1A-4487-84FC-AC05949AF0E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9057ACAA-CA5E-4462-A197-5AA6651BE5E3}"/>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991EA106-4817-4B00-BB7B-9CC4D433515B}"/>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723AC7B4-16D6-4E0F-96C6-B7FB90B1DEDD}"/>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F8803BB1-C630-42E2-BD47-F339721DCC69}"/>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E02DF32D-A6B5-4831-952E-6FC0BA67D6E2}"/>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119BBD9B-C55A-46F8-8D16-D3FF2E06905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9020D960-84E1-42D2-8176-CB9CC4B55196}"/>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3ACEB329-A529-4C47-B43E-64AB4B7346B4}"/>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C911881E-DA3F-4CA5-A837-9E0C98D67149}"/>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66AF3F39-39D6-464A-85F6-F564D2CCCF81}"/>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38C35DA6-999E-4DF5-995B-6865395059E5}"/>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05BF0F70-18E1-41D2-8254-34E9909519EA}"/>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8B57A63C-7FE3-46F0-B024-711AD22D520F}"/>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A58D8A33-B6E6-4481-A650-F27BE40D2D25}"/>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CA12F36C-04FD-42C3-A58B-31789F974E22}"/>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AE049E4A-B5E4-4EBD-A4EE-553F02B9A9CA}"/>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48FD71AB-AF58-480A-A485-1494110DF6CA}"/>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91185319-CB7A-45A0-94B5-B01F3D7568CF}"/>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911F0D06-8AEE-497D-BA7C-44A3F90F57E4}"/>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CBEB15D5-08DD-4710-8C2A-21F57F205F6B}"/>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4B3BBA6A-6571-4F67-BCB5-AC0DCC2C6AF5}"/>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89A631F4-CDDF-4BD9-9A6C-1080EAB1DF70}"/>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75A5A1A-749B-45DE-9B91-18D66870D415}"/>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5AB93AE0-8E9D-40B3-A2D4-270622A285AE}"/>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EEE79D1B-3599-41A1-BE9F-C4F85BF8FC1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41D1844C-B524-44E2-B031-77AF2B06F5A3}"/>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799EAF08-7D7E-4F7B-989C-DC2833233A15}"/>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A5F76D5C-CA55-4AFE-A24A-F1F03028DB9C}"/>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6DD633E8-2786-458B-85B1-098E42026F4C}"/>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BB699312-9A31-485B-A4E6-43FE52599536}"/>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36784C7E-2E98-4587-B607-590E1211E827}"/>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58F027B2-1695-456A-AEA6-F6C25F2450AF}"/>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BA25CAC-6754-4C5B-B090-36FC3715667F}"/>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18284B-874E-455E-958D-5D0DA25E4B94}"/>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01E908BD-2CDE-4474-8FA1-C4E3AC1CACA0}"/>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F890C80B-4373-4968-A363-79C062BEA658}"/>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44FB9C04-C8B0-44E9-82C6-994941AB6EDB}"/>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63990AA2-128E-48D4-ABC4-8047CAB40034}"/>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6EF12ACC-FFE1-4266-8818-A135F5D7D173}"/>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CA6619EB-EC2C-4D65-AEED-97F13EAA6C10}"/>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6B9649C4-85DB-4113-84EF-FEDFBDD86C4F}"/>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E6B9D045-3C83-4929-A194-5BA149B2BB1E}"/>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432F3662-3DC5-4E21-BBC0-B223CE54DA4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25136BC4-29AE-45BC-8CE3-2A27FA32E189}"/>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16626670-134F-4199-8F50-CDEA0320D8FF}"/>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18542A67-FCED-48BF-9494-CC64D85E643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4E3DE5B1-500F-4B9A-B53E-3154EC6587ED}"/>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D1834EE1-D3CB-4A5C-8A17-2091920F2EE4}"/>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A512D4A5-AD84-4E6E-B19B-5D3256D17B14}"/>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72532DDA-C644-49DA-A535-5FD4C3CCB4B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3B25E1D7-43E6-4EE2-8C12-118F9FAACCE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632599FD-C9DD-401F-B2CA-FA19C4129A5A}"/>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B3CFC635-88E7-44AE-932B-3680530CF697}"/>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3ADDF341-A228-4AF6-AA8B-21B0F5725392}"/>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902F752C-5B96-4EF1-9B6E-55E8CB6322E5}"/>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841222AE-6E63-4357-98C4-11D29622AC9F}"/>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F207233B-06D4-44A5-AE15-D380239C0FB7}"/>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E7E6E205-7520-4C17-9226-6DDFF3A2E3AE}"/>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A32EFBA0-2D0D-4939-88F6-F985B267659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5FFB5EA7-45A4-4A93-B47B-BF63D205AA70}"/>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C932BEED-348A-48F5-9AE2-0280A078A2B7}"/>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B4F004EE-F4D9-4C24-9251-41EE00E46EDE}"/>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C7FBD8F5-95C5-4910-BD18-026E4A962FDD}"/>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0769CFC5-87E7-42D2-94D3-E704581912EE}"/>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4A1B79DB-9ABC-4202-9734-40C4EBED1518}"/>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E2F3DB05-5CC9-4DA1-BA9B-370BAFFC9F3F}"/>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BFD57075-B16C-4079-A681-64DF8C8CA94C}"/>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BFD2C726-9EF9-4DBD-8B8D-4828A2B52D7C}"/>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9A5187B5-6C7E-4760-92CB-0AA184F98891}"/>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1724A686-4F56-4C7F-A0C0-9AC4C58D98A5}"/>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F08F2F52-07E8-479E-A36B-12AC4210880B}"/>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6897E8E0-49AD-492F-982D-9FD900B68627}"/>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1FF396A2-F023-41F2-B8F5-7C9F5F5EE87A}"/>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A0949A27-7275-4D87-BD5F-CCE31A4B6A81}"/>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06BAB-6E11-4310-9934-284581D06464}"/>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EF1DF6EF-FD49-4C07-A130-1028E7038F27}"/>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EF6C2117-86FE-428E-A861-559E79D1F909}"/>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95FFCE9F-6CAB-49F6-89B1-1B641EA94AF7}"/>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A790586E-C375-425D-B4CD-1F748A9E4002}"/>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F900F868-A834-4E1B-9BA9-C69F7D07EA1F}"/>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15A4891E-3A3D-4EFE-9233-B0E5B484C725}"/>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B49EEC05-3C3F-40D0-9650-18A9C7AEABD7}"/>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69C88486-5EBC-4CF2-B690-E837B51B9C3E}"/>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EEB0398-EA9E-4B74-9629-2FBB03089E1B}"/>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D1B014E1-4E3A-460B-A539-B58DA651130C}"/>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501CBCB-C532-494C-85E0-136B92ED3CBD}"/>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D5053D3F-34AD-43E0-8A8B-DD84D503009D}"/>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6E5A5C63-F99F-4964-B4A8-7CC3FE6238E5}"/>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BAD4B295-3253-4DBD-9DC5-BCEE6A0F3D65}"/>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3DC52053-D07E-460A-99E6-EACF19732E9F}"/>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E3247FA1-4D2D-4E43-9CD0-67E87C5EA7A5}"/>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1D813374-EBE8-434E-991C-1E02B31CEFA7}"/>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D7D75684-938D-497D-927B-29ABD2C416B8}"/>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4096E5B3-4D95-4350-A451-88324F7D8507}"/>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059038D3-D805-4B25-8CE5-E4ACC60A2659}"/>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8AA755D8-BB50-4CA5-A541-99262BECD21E}"/>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FC87C7E-7728-42AF-A709-CA74C99FE02F}"/>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C2CC8903-9422-430D-82C2-7B9A7B9E8A38}"/>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F4FB7E6-2A7A-40C5-8F79-B1BF5F76FC89}"/>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FA5E6DA9-AF39-45BB-9670-D2A69651BAA1}"/>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CAC4B6FC-F2DC-481E-839E-608AC973E179}"/>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B9522F87-1339-40DA-BEDA-54791A57A608}"/>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E54DA26A-9FC0-48F9-95B1-6DBA3CD5D165}"/>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18842D10-4AFB-4169-B1E6-17C7102848B9}"/>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5A312C51-FA78-493C-8179-682C6972516B}"/>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D4873136-2552-4B90-9688-6DB173808F01}"/>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D8E0C5B9-8F34-4778-8787-B6A6C97A5F35}"/>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B4DE6B38-381F-47D1-BD66-D370FFC66C27}"/>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5EC8E809-FA31-48E7-8E89-2B8409061881}"/>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D9E900F4-E332-4D25-A4E5-1CC251108B96}"/>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41D96A37-E0A6-4022-8043-2048B02A810C}"/>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C68B80E3-A28C-45EE-8648-AC9828E8B217}"/>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D016704-D1D4-4D6D-977F-90B774732BB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C0527835-0010-415F-ADD7-D7C46AFCAB17}"/>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97C003FA-E2EE-4377-8912-65BB545F607B}"/>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18DB6DA7-48B9-467D-B75E-0428FC925A34}"/>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703EBCF-AB5C-43D5-89F7-321A25454B95}"/>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B639D03B-C74E-4C95-9CF1-CA2A7651B902}"/>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79AB4B48-44BB-4B07-881A-67CA23553ABB}"/>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3E257411-27DA-49E3-94D8-B3B8EA26258E}"/>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2D333A47-C2B1-402A-BE55-782F1EC3F42D}"/>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4E25B58C-8F02-4A0C-8DAD-A31C032ECEF2}"/>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AA4043CC-CF8E-4F84-863E-3B41083532F6}"/>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0CC9C312-EFC0-4082-8735-C41FC8206848}"/>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A88A0D5E-2087-4DCE-A783-06CEF7218404}"/>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CF7A7535-9D01-42D6-BCA7-7DDBEAEB4AD1}"/>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4AAB232D-C3C5-4B8B-B211-E7DB76F45214}"/>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E74A9C3E-182A-4F6E-9B69-F086BDD069BE}"/>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8DE77B96-E3DA-4931-8D69-74B387FC548C}"/>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8031FD22-F0EB-422F-B8DA-6BC419D55D42}"/>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3F8A5C32-DC67-4AFA-AB12-E5C7513D696F}"/>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3656336A-CD89-4C00-8403-CBF460746187}"/>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91C63475-B141-4578-A74D-585EC77EAAFC}"/>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2B426FB7-D401-4EF1-B7ED-E4A0720F5C99}"/>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5DD37685-E6F7-4C66-B82F-F7B68682FBD7}"/>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1848683D-7973-456C-91C2-1DAF6E9AC316}"/>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8263198F-C9CC-4853-A4DA-00365CFFE441}"/>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A29739BB-1E8C-43AE-9E3D-32A1B13D2DE6}"/>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0E63DC15-4648-45A3-A2D4-E9D51D6A61C4}"/>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54CAD40A-2B6F-497A-9554-655275B6FC5B}"/>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134E7F9E-6100-470E-BED9-E961E6EF57E9}"/>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3B7D93C8-5532-4844-B9FE-299E9705BFA2}"/>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91ECD99D-E665-4F9B-965E-68108AA1AD72}"/>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0663733A-170B-4759-ADC5-CC30FBDEDCFE}"/>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E86B8FD6-254F-453B-B40E-1B0C6E8C5AE1}"/>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33757718-379C-4E32-8C5C-4AE2CC602009}"/>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BF00D1D9-52D1-4936-A2DF-AD0775E4392E}"/>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3A050C0C-0C19-4747-8A7B-633387FD1092}"/>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68DE14C3-DB82-4B2F-A410-953EE971B9ED}"/>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BC08E002-055F-41F0-9394-F2518B1B577B}"/>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28D49EE0-4367-4D5A-9ED2-C16205313E9B}"/>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BCEA09D5-687B-4B99-8D73-DEF8223499FB}"/>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94A3359B-7297-4AE1-A857-860A2A646CC0}"/>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09D5C7AD-3833-4CEE-A102-AB5B08ADCD06}"/>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622A7A2A-8AAB-42B0-8628-183EF6C4A248}"/>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FCCB0A38-375B-441F-8493-F11C117D7BB3}"/>
              </a:ext>
            </a:extLst>
          </p:cNvPr>
          <p:cNvSpPr>
            <a:spLocks noGrp="1" noChangeArrowheads="1"/>
          </p:cNvSpPr>
          <p:nvPr>
            <p:ph type="sldNum" sz="quarter" idx="12"/>
          </p:nvPr>
        </p:nvSpPr>
        <p:spPr>
          <a:effectLst/>
        </p:spPr>
        <p:txBody>
          <a:bodyPr/>
          <a:lstStyle>
            <a:lvl1pPr>
              <a:defRPr/>
            </a:lvl1pPr>
          </a:lstStyle>
          <a:p>
            <a:pPr>
              <a:defRPr/>
            </a:pPr>
            <a:fld id="{C0EEB139-96A6-4FBD-BF4C-A36A91814947}" type="slidenum">
              <a:rPr lang="en-US" altLang="en-US"/>
              <a:pPr>
                <a:defRPr/>
              </a:pPr>
              <a:t>‹#›</a:t>
            </a:fld>
            <a:endParaRPr lang="en-US" altLang="en-US"/>
          </a:p>
        </p:txBody>
      </p:sp>
    </p:spTree>
    <p:extLst>
      <p:ext uri="{BB962C8B-B14F-4D97-AF65-F5344CB8AC3E}">
        <p14:creationId xmlns:p14="http://schemas.microsoft.com/office/powerpoint/2010/main" val="33252461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C900D22F-D91D-484B-B32B-3611BD0C2B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71A3A7AC-FC53-4795-9800-7B3C30AB5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7332183D-4622-4037-88AE-6D5B6ED2C760}"/>
              </a:ext>
            </a:extLst>
          </p:cNvPr>
          <p:cNvSpPr>
            <a:spLocks noGrp="1" noChangeArrowheads="1"/>
          </p:cNvSpPr>
          <p:nvPr>
            <p:ph type="sldNum" sz="quarter" idx="12"/>
          </p:nvPr>
        </p:nvSpPr>
        <p:spPr>
          <a:ln/>
        </p:spPr>
        <p:txBody>
          <a:bodyPr/>
          <a:lstStyle>
            <a:lvl1pPr>
              <a:defRPr/>
            </a:lvl1pPr>
          </a:lstStyle>
          <a:p>
            <a:pPr>
              <a:defRPr/>
            </a:pPr>
            <a:fld id="{C98448E7-31CF-4A23-B1B9-46DADAA5C206}" type="slidenum">
              <a:rPr lang="en-US" altLang="en-US"/>
              <a:pPr>
                <a:defRPr/>
              </a:pPr>
              <a:t>‹#›</a:t>
            </a:fld>
            <a:endParaRPr lang="en-US" altLang="en-US"/>
          </a:p>
        </p:txBody>
      </p:sp>
    </p:spTree>
    <p:extLst>
      <p:ext uri="{BB962C8B-B14F-4D97-AF65-F5344CB8AC3E}">
        <p14:creationId xmlns:p14="http://schemas.microsoft.com/office/powerpoint/2010/main" val="408804491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D25D0549-5E4E-488A-991B-57A89A4A3B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0EB2400-B67F-4CB8-94C2-F50C22188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7909075-1815-4597-AC93-0DBED9B5ECB2}"/>
              </a:ext>
            </a:extLst>
          </p:cNvPr>
          <p:cNvSpPr>
            <a:spLocks noGrp="1" noChangeArrowheads="1"/>
          </p:cNvSpPr>
          <p:nvPr>
            <p:ph type="sldNum" sz="quarter" idx="12"/>
          </p:nvPr>
        </p:nvSpPr>
        <p:spPr>
          <a:ln/>
        </p:spPr>
        <p:txBody>
          <a:bodyPr/>
          <a:lstStyle>
            <a:lvl1pPr>
              <a:defRPr/>
            </a:lvl1pPr>
          </a:lstStyle>
          <a:p>
            <a:pPr>
              <a:defRPr/>
            </a:pPr>
            <a:fld id="{5AA58BCD-6AC5-4FD8-AA4C-E26BA51DB47C}" type="slidenum">
              <a:rPr lang="en-US" altLang="en-US"/>
              <a:pPr>
                <a:defRPr/>
              </a:pPr>
              <a:t>‹#›</a:t>
            </a:fld>
            <a:endParaRPr lang="en-US" altLang="en-US"/>
          </a:p>
        </p:txBody>
      </p:sp>
    </p:spTree>
    <p:extLst>
      <p:ext uri="{BB962C8B-B14F-4D97-AF65-F5344CB8AC3E}">
        <p14:creationId xmlns:p14="http://schemas.microsoft.com/office/powerpoint/2010/main" val="12110344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552E4270-A811-4445-A69A-4A6DB4DD32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E6F123A4-ADC7-46C7-9F5E-6AC889CC3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D64CFB6-373B-4997-919E-F9C5B905E165}"/>
              </a:ext>
            </a:extLst>
          </p:cNvPr>
          <p:cNvSpPr>
            <a:spLocks noGrp="1" noChangeArrowheads="1"/>
          </p:cNvSpPr>
          <p:nvPr>
            <p:ph type="sldNum" sz="quarter" idx="12"/>
          </p:nvPr>
        </p:nvSpPr>
        <p:spPr>
          <a:ln/>
        </p:spPr>
        <p:txBody>
          <a:bodyPr/>
          <a:lstStyle>
            <a:lvl1pPr>
              <a:defRPr/>
            </a:lvl1pPr>
          </a:lstStyle>
          <a:p>
            <a:pPr>
              <a:defRPr/>
            </a:pPr>
            <a:fld id="{4F875683-BF50-4894-AB47-B9C2786C063F}" type="slidenum">
              <a:rPr lang="en-US" altLang="en-US"/>
              <a:pPr>
                <a:defRPr/>
              </a:pPr>
              <a:t>‹#›</a:t>
            </a:fld>
            <a:endParaRPr lang="en-US" altLang="en-US"/>
          </a:p>
        </p:txBody>
      </p:sp>
    </p:spTree>
    <p:extLst>
      <p:ext uri="{BB962C8B-B14F-4D97-AF65-F5344CB8AC3E}">
        <p14:creationId xmlns:p14="http://schemas.microsoft.com/office/powerpoint/2010/main" val="6276747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957F979F-B763-4742-948C-FF5B1531E7C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68499E2E-654B-4718-828C-99912662AD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42484E1A-96DF-496E-9CBB-A7271F487317}"/>
              </a:ext>
            </a:extLst>
          </p:cNvPr>
          <p:cNvSpPr>
            <a:spLocks noGrp="1" noChangeArrowheads="1"/>
          </p:cNvSpPr>
          <p:nvPr>
            <p:ph type="sldNum" sz="quarter" idx="12"/>
          </p:nvPr>
        </p:nvSpPr>
        <p:spPr>
          <a:ln/>
        </p:spPr>
        <p:txBody>
          <a:bodyPr/>
          <a:lstStyle>
            <a:lvl1pPr>
              <a:defRPr/>
            </a:lvl1pPr>
          </a:lstStyle>
          <a:p>
            <a:pPr>
              <a:defRPr/>
            </a:pPr>
            <a:fld id="{03330185-BADB-4009-BB47-CE6F925EB437}" type="slidenum">
              <a:rPr lang="en-US" altLang="en-US"/>
              <a:pPr>
                <a:defRPr/>
              </a:pPr>
              <a:t>‹#›</a:t>
            </a:fld>
            <a:endParaRPr lang="en-US" altLang="en-US"/>
          </a:p>
        </p:txBody>
      </p:sp>
    </p:spTree>
    <p:extLst>
      <p:ext uri="{BB962C8B-B14F-4D97-AF65-F5344CB8AC3E}">
        <p14:creationId xmlns:p14="http://schemas.microsoft.com/office/powerpoint/2010/main" val="9235297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5D44284-565C-4CA3-93CF-28C9D89575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C974415B-9AE6-4F29-822D-81E0D1682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0D0FD42E-5206-4130-AB02-037AD67E0C8F}"/>
              </a:ext>
            </a:extLst>
          </p:cNvPr>
          <p:cNvSpPr>
            <a:spLocks noGrp="1" noChangeArrowheads="1"/>
          </p:cNvSpPr>
          <p:nvPr>
            <p:ph type="sldNum" sz="quarter" idx="12"/>
          </p:nvPr>
        </p:nvSpPr>
        <p:spPr>
          <a:ln/>
        </p:spPr>
        <p:txBody>
          <a:bodyPr/>
          <a:lstStyle>
            <a:lvl1pPr>
              <a:defRPr/>
            </a:lvl1pPr>
          </a:lstStyle>
          <a:p>
            <a:pPr>
              <a:defRPr/>
            </a:pPr>
            <a:fld id="{9B239E06-171D-4FFD-A0DD-B042119B08D1}" type="slidenum">
              <a:rPr lang="en-US" altLang="en-US"/>
              <a:pPr>
                <a:defRPr/>
              </a:pPr>
              <a:t>‹#›</a:t>
            </a:fld>
            <a:endParaRPr lang="en-US" altLang="en-US"/>
          </a:p>
        </p:txBody>
      </p:sp>
    </p:spTree>
    <p:extLst>
      <p:ext uri="{BB962C8B-B14F-4D97-AF65-F5344CB8AC3E}">
        <p14:creationId xmlns:p14="http://schemas.microsoft.com/office/powerpoint/2010/main" val="26189918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Sunday, August 20, 2023</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43205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9F063CBB-0454-4EB4-8EE7-0C8C9A1B59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7B738FCA-2804-4C4E-AA33-CF3D08C6D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05E508F5-A37E-4696-9B32-8C57C94D4B11}"/>
              </a:ext>
            </a:extLst>
          </p:cNvPr>
          <p:cNvSpPr>
            <a:spLocks noGrp="1" noChangeArrowheads="1"/>
          </p:cNvSpPr>
          <p:nvPr>
            <p:ph type="sldNum" sz="quarter" idx="12"/>
          </p:nvPr>
        </p:nvSpPr>
        <p:spPr>
          <a:ln/>
        </p:spPr>
        <p:txBody>
          <a:bodyPr/>
          <a:lstStyle>
            <a:lvl1pPr>
              <a:defRPr/>
            </a:lvl1pPr>
          </a:lstStyle>
          <a:p>
            <a:pPr>
              <a:defRPr/>
            </a:pPr>
            <a:fld id="{BADB6E72-AB29-436B-8627-08AB927B2453}" type="slidenum">
              <a:rPr lang="en-US" altLang="en-US"/>
              <a:pPr>
                <a:defRPr/>
              </a:pPr>
              <a:t>‹#›</a:t>
            </a:fld>
            <a:endParaRPr lang="en-US" altLang="en-US"/>
          </a:p>
        </p:txBody>
      </p:sp>
    </p:spTree>
    <p:extLst>
      <p:ext uri="{BB962C8B-B14F-4D97-AF65-F5344CB8AC3E}">
        <p14:creationId xmlns:p14="http://schemas.microsoft.com/office/powerpoint/2010/main" val="379486764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8A05468-AA99-41BB-9183-ADD8FB9A29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DBCA74B9-F09B-4D13-BCDC-09C806BF99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D52F563D-9494-41A7-ADA0-F79DE39BC7D6}"/>
              </a:ext>
            </a:extLst>
          </p:cNvPr>
          <p:cNvSpPr>
            <a:spLocks noGrp="1" noChangeArrowheads="1"/>
          </p:cNvSpPr>
          <p:nvPr>
            <p:ph type="sldNum" sz="quarter" idx="12"/>
          </p:nvPr>
        </p:nvSpPr>
        <p:spPr>
          <a:ln/>
        </p:spPr>
        <p:txBody>
          <a:bodyPr/>
          <a:lstStyle>
            <a:lvl1pPr>
              <a:defRPr/>
            </a:lvl1pPr>
          </a:lstStyle>
          <a:p>
            <a:pPr>
              <a:defRPr/>
            </a:pPr>
            <a:fld id="{8C694E6C-BBF0-4728-88DA-BA967425A847}" type="slidenum">
              <a:rPr lang="en-US" altLang="en-US"/>
              <a:pPr>
                <a:defRPr/>
              </a:pPr>
              <a:t>‹#›</a:t>
            </a:fld>
            <a:endParaRPr lang="en-US" altLang="en-US"/>
          </a:p>
        </p:txBody>
      </p:sp>
    </p:spTree>
    <p:extLst>
      <p:ext uri="{BB962C8B-B14F-4D97-AF65-F5344CB8AC3E}">
        <p14:creationId xmlns:p14="http://schemas.microsoft.com/office/powerpoint/2010/main" val="75007004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B26D084D-8B0A-4460-84CD-F828F39EE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AE6258E4-12DB-431A-B65B-750647845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323879A5-27A3-47F6-8C54-2CBE751D8460}"/>
              </a:ext>
            </a:extLst>
          </p:cNvPr>
          <p:cNvSpPr>
            <a:spLocks noGrp="1" noChangeArrowheads="1"/>
          </p:cNvSpPr>
          <p:nvPr>
            <p:ph type="sldNum" sz="quarter" idx="12"/>
          </p:nvPr>
        </p:nvSpPr>
        <p:spPr>
          <a:ln/>
        </p:spPr>
        <p:txBody>
          <a:bodyPr/>
          <a:lstStyle>
            <a:lvl1pPr>
              <a:defRPr/>
            </a:lvl1pPr>
          </a:lstStyle>
          <a:p>
            <a:pPr>
              <a:defRPr/>
            </a:pPr>
            <a:fld id="{AE1E7880-A8E3-4A66-8524-E6A3DFB68759}" type="slidenum">
              <a:rPr lang="en-US" altLang="en-US"/>
              <a:pPr>
                <a:defRPr/>
              </a:pPr>
              <a:t>‹#›</a:t>
            </a:fld>
            <a:endParaRPr lang="en-US" altLang="en-US"/>
          </a:p>
        </p:txBody>
      </p:sp>
    </p:spTree>
    <p:extLst>
      <p:ext uri="{BB962C8B-B14F-4D97-AF65-F5344CB8AC3E}">
        <p14:creationId xmlns:p14="http://schemas.microsoft.com/office/powerpoint/2010/main" val="16354120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90AD87D1-E2B1-4C85-9AC5-C89713571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5C98E439-79D0-4696-B738-9E2E78DE65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993BB66-9513-4B10-8365-2DBA22FF6FEB}"/>
              </a:ext>
            </a:extLst>
          </p:cNvPr>
          <p:cNvSpPr>
            <a:spLocks noGrp="1" noChangeArrowheads="1"/>
          </p:cNvSpPr>
          <p:nvPr>
            <p:ph type="sldNum" sz="quarter" idx="12"/>
          </p:nvPr>
        </p:nvSpPr>
        <p:spPr>
          <a:ln/>
        </p:spPr>
        <p:txBody>
          <a:bodyPr/>
          <a:lstStyle>
            <a:lvl1pPr>
              <a:defRPr/>
            </a:lvl1pPr>
          </a:lstStyle>
          <a:p>
            <a:pPr>
              <a:defRPr/>
            </a:pPr>
            <a:fld id="{B3351B1F-79AE-404A-A8F7-D046B2C4421E}" type="slidenum">
              <a:rPr lang="en-US" altLang="en-US"/>
              <a:pPr>
                <a:defRPr/>
              </a:pPr>
              <a:t>‹#›</a:t>
            </a:fld>
            <a:endParaRPr lang="en-US" altLang="en-US"/>
          </a:p>
        </p:txBody>
      </p:sp>
    </p:spTree>
    <p:extLst>
      <p:ext uri="{BB962C8B-B14F-4D97-AF65-F5344CB8AC3E}">
        <p14:creationId xmlns:p14="http://schemas.microsoft.com/office/powerpoint/2010/main" val="37540090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B9EF5C85-8B2F-4B56-8391-39D2063C6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923B228-E864-43B5-AE37-86299A8BE8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F2E2DDEB-4817-4765-A85D-5B6DABF48F92}"/>
              </a:ext>
            </a:extLst>
          </p:cNvPr>
          <p:cNvSpPr>
            <a:spLocks noGrp="1" noChangeArrowheads="1"/>
          </p:cNvSpPr>
          <p:nvPr>
            <p:ph type="sldNum" sz="quarter" idx="12"/>
          </p:nvPr>
        </p:nvSpPr>
        <p:spPr>
          <a:ln/>
        </p:spPr>
        <p:txBody>
          <a:bodyPr/>
          <a:lstStyle>
            <a:lvl1pPr>
              <a:defRPr/>
            </a:lvl1pPr>
          </a:lstStyle>
          <a:p>
            <a:pPr>
              <a:defRPr/>
            </a:pPr>
            <a:fld id="{7DA20256-707B-4E07-9285-DBEB72EAD48A}" type="slidenum">
              <a:rPr lang="en-US" altLang="en-US"/>
              <a:pPr>
                <a:defRPr/>
              </a:pPr>
              <a:t>‹#›</a:t>
            </a:fld>
            <a:endParaRPr lang="en-US" altLang="en-US"/>
          </a:p>
        </p:txBody>
      </p:sp>
    </p:spTree>
    <p:extLst>
      <p:ext uri="{BB962C8B-B14F-4D97-AF65-F5344CB8AC3E}">
        <p14:creationId xmlns:p14="http://schemas.microsoft.com/office/powerpoint/2010/main" val="25923921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ED9C28-BDCA-45F9-9098-BEBE28FE7FCF}"/>
              </a:ext>
            </a:extLst>
          </p:cNvPr>
          <p:cNvGrpSpPr>
            <a:grpSpLocks/>
          </p:cNvGrpSpPr>
          <p:nvPr/>
        </p:nvGrpSpPr>
        <p:grpSpPr bwMode="auto">
          <a:xfrm>
            <a:off x="-2117" y="-1588"/>
            <a:ext cx="12192001" cy="6846888"/>
            <a:chOff x="-1" y="-1"/>
            <a:chExt cx="5760" cy="4313"/>
          </a:xfrm>
        </p:grpSpPr>
        <p:grpSp>
          <p:nvGrpSpPr>
            <p:cNvPr id="5" name="Group 8">
              <a:extLst>
                <a:ext uri="{FF2B5EF4-FFF2-40B4-BE49-F238E27FC236}">
                  <a16:creationId xmlns:a16="http://schemas.microsoft.com/office/drawing/2014/main" id="{A38FABB4-ED06-498F-949C-723C741F25F3}"/>
                </a:ext>
              </a:extLst>
            </p:cNvPr>
            <p:cNvGrpSpPr>
              <a:grpSpLocks/>
            </p:cNvGrpSpPr>
            <p:nvPr/>
          </p:nvGrpSpPr>
          <p:grpSpPr bwMode="auto">
            <a:xfrm>
              <a:off x="475" y="587"/>
              <a:ext cx="31" cy="511"/>
              <a:chOff x="475" y="587"/>
              <a:chExt cx="31" cy="511"/>
            </a:xfrm>
          </p:grpSpPr>
          <p:sp>
            <p:nvSpPr>
              <p:cNvPr id="267" name="Oval 9">
                <a:extLst>
                  <a:ext uri="{FF2B5EF4-FFF2-40B4-BE49-F238E27FC236}">
                    <a16:creationId xmlns:a16="http://schemas.microsoft.com/office/drawing/2014/main" id="{CF9BC9BA-8F73-4E2F-AE06-12991BC0394C}"/>
                  </a:ext>
                </a:extLst>
              </p:cNvPr>
              <p:cNvSpPr>
                <a:spLocks noChangeArrowheads="1"/>
              </p:cNvSpPr>
              <p:nvPr/>
            </p:nvSpPr>
            <p:spPr bwMode="ltGray">
              <a:xfrm>
                <a:off x="47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8" name="Oval 10">
                <a:extLst>
                  <a:ext uri="{FF2B5EF4-FFF2-40B4-BE49-F238E27FC236}">
                    <a16:creationId xmlns:a16="http://schemas.microsoft.com/office/drawing/2014/main" id="{63FD8979-6FAA-4D44-ABE7-B10AD7A0A89F}"/>
                  </a:ext>
                </a:extLst>
              </p:cNvPr>
              <p:cNvSpPr>
                <a:spLocks noChangeArrowheads="1"/>
              </p:cNvSpPr>
              <p:nvPr/>
            </p:nvSpPr>
            <p:spPr bwMode="ltGray">
              <a:xfrm>
                <a:off x="47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6" name="Group 11">
              <a:extLst>
                <a:ext uri="{FF2B5EF4-FFF2-40B4-BE49-F238E27FC236}">
                  <a16:creationId xmlns:a16="http://schemas.microsoft.com/office/drawing/2014/main" id="{B5FE71B9-6C50-423E-A2BD-DE3FCFC24402}"/>
                </a:ext>
              </a:extLst>
            </p:cNvPr>
            <p:cNvGrpSpPr>
              <a:grpSpLocks/>
            </p:cNvGrpSpPr>
            <p:nvPr/>
          </p:nvGrpSpPr>
          <p:grpSpPr bwMode="auto">
            <a:xfrm>
              <a:off x="-1" y="-1"/>
              <a:ext cx="5760" cy="4313"/>
              <a:chOff x="-1" y="-1"/>
              <a:chExt cx="5760" cy="4313"/>
            </a:xfrm>
          </p:grpSpPr>
          <p:grpSp>
            <p:nvGrpSpPr>
              <p:cNvPr id="7" name="Group 12">
                <a:extLst>
                  <a:ext uri="{FF2B5EF4-FFF2-40B4-BE49-F238E27FC236}">
                    <a16:creationId xmlns:a16="http://schemas.microsoft.com/office/drawing/2014/main" id="{BCD5DF69-9D79-4380-B0CB-337C45A0FFED}"/>
                  </a:ext>
                </a:extLst>
              </p:cNvPr>
              <p:cNvGrpSpPr>
                <a:grpSpLocks/>
              </p:cNvGrpSpPr>
              <p:nvPr/>
            </p:nvGrpSpPr>
            <p:grpSpPr bwMode="auto">
              <a:xfrm>
                <a:off x="475" y="11"/>
                <a:ext cx="31" cy="511"/>
                <a:chOff x="475" y="11"/>
                <a:chExt cx="31" cy="511"/>
              </a:xfrm>
            </p:grpSpPr>
            <p:sp>
              <p:nvSpPr>
                <p:cNvPr id="265" name="Oval 13">
                  <a:extLst>
                    <a:ext uri="{FF2B5EF4-FFF2-40B4-BE49-F238E27FC236}">
                      <a16:creationId xmlns:a16="http://schemas.microsoft.com/office/drawing/2014/main" id="{82883517-269A-49A2-9C65-94F86131366B}"/>
                    </a:ext>
                  </a:extLst>
                </p:cNvPr>
                <p:cNvSpPr>
                  <a:spLocks noChangeArrowheads="1"/>
                </p:cNvSpPr>
                <p:nvPr/>
              </p:nvSpPr>
              <p:spPr bwMode="ltGray">
                <a:xfrm>
                  <a:off x="47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6" name="Oval 14">
                  <a:extLst>
                    <a:ext uri="{FF2B5EF4-FFF2-40B4-BE49-F238E27FC236}">
                      <a16:creationId xmlns:a16="http://schemas.microsoft.com/office/drawing/2014/main" id="{071353A7-BABE-4188-BAB3-39BC54183AB2}"/>
                    </a:ext>
                  </a:extLst>
                </p:cNvPr>
                <p:cNvSpPr>
                  <a:spLocks noChangeArrowheads="1"/>
                </p:cNvSpPr>
                <p:nvPr/>
              </p:nvSpPr>
              <p:spPr bwMode="ltGray">
                <a:xfrm>
                  <a:off x="47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8" name="Group 15">
                <a:extLst>
                  <a:ext uri="{FF2B5EF4-FFF2-40B4-BE49-F238E27FC236}">
                    <a16:creationId xmlns:a16="http://schemas.microsoft.com/office/drawing/2014/main" id="{C830BC01-254D-4B37-ABFE-208CA929AA79}"/>
                  </a:ext>
                </a:extLst>
              </p:cNvPr>
              <p:cNvGrpSpPr>
                <a:grpSpLocks/>
              </p:cNvGrpSpPr>
              <p:nvPr/>
            </p:nvGrpSpPr>
            <p:grpSpPr bwMode="auto">
              <a:xfrm>
                <a:off x="-1" y="-1"/>
                <a:ext cx="5760" cy="4313"/>
                <a:chOff x="-1" y="-1"/>
                <a:chExt cx="5760" cy="4313"/>
              </a:xfrm>
            </p:grpSpPr>
            <p:sp>
              <p:nvSpPr>
                <p:cNvPr id="12" name="Rectangle 16">
                  <a:extLst>
                    <a:ext uri="{FF2B5EF4-FFF2-40B4-BE49-F238E27FC236}">
                      <a16:creationId xmlns:a16="http://schemas.microsoft.com/office/drawing/2014/main" id="{D551F328-5846-494F-A50D-2207BA398838}"/>
                    </a:ext>
                  </a:extLst>
                </p:cNvPr>
                <p:cNvSpPr>
                  <a:spLocks noChangeArrowheads="1"/>
                </p:cNvSpPr>
                <p:nvPr/>
              </p:nvSpPr>
              <p:spPr bwMode="ltGray">
                <a:xfrm>
                  <a:off x="0" y="0"/>
                  <a:ext cx="480" cy="4312"/>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Rectangle 17">
                  <a:extLst>
                    <a:ext uri="{FF2B5EF4-FFF2-40B4-BE49-F238E27FC236}">
                      <a16:creationId xmlns:a16="http://schemas.microsoft.com/office/drawing/2014/main" id="{2B1CC3A6-16EF-4079-B806-F110BE9D7E49}"/>
                    </a:ext>
                  </a:extLst>
                </p:cNvPr>
                <p:cNvSpPr>
                  <a:spLocks noChangeArrowheads="1"/>
                </p:cNvSpPr>
                <p:nvPr/>
              </p:nvSpPr>
              <p:spPr bwMode="ltGray">
                <a:xfrm>
                  <a:off x="-1" y="-1"/>
                  <a:ext cx="5760" cy="1201"/>
                </a:xfrm>
                <a:prstGeom prst="rect">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14" name="Group 18">
                  <a:extLst>
                    <a:ext uri="{FF2B5EF4-FFF2-40B4-BE49-F238E27FC236}">
                      <a16:creationId xmlns:a16="http://schemas.microsoft.com/office/drawing/2014/main" id="{F1149F20-135B-4DEA-8611-FFE15E5E653E}"/>
                    </a:ext>
                  </a:extLst>
                </p:cNvPr>
                <p:cNvGrpSpPr>
                  <a:grpSpLocks/>
                </p:cNvGrpSpPr>
                <p:nvPr/>
              </p:nvGrpSpPr>
              <p:grpSpPr bwMode="auto">
                <a:xfrm>
                  <a:off x="5274" y="11"/>
                  <a:ext cx="461" cy="511"/>
                  <a:chOff x="5274" y="11"/>
                  <a:chExt cx="461" cy="511"/>
                </a:xfrm>
              </p:grpSpPr>
              <p:sp>
                <p:nvSpPr>
                  <p:cNvPr id="261" name="Oval 19">
                    <a:extLst>
                      <a:ext uri="{FF2B5EF4-FFF2-40B4-BE49-F238E27FC236}">
                        <a16:creationId xmlns:a16="http://schemas.microsoft.com/office/drawing/2014/main" id="{DB4A7B8B-66B0-4806-86F8-A4D4D4788D73}"/>
                      </a:ext>
                    </a:extLst>
                  </p:cNvPr>
                  <p:cNvSpPr>
                    <a:spLocks noChangeArrowheads="1"/>
                  </p:cNvSpPr>
                  <p:nvPr/>
                </p:nvSpPr>
                <p:spPr bwMode="ltGray">
                  <a:xfrm>
                    <a:off x="5486"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2" name="Oval 20">
                    <a:extLst>
                      <a:ext uri="{FF2B5EF4-FFF2-40B4-BE49-F238E27FC236}">
                        <a16:creationId xmlns:a16="http://schemas.microsoft.com/office/drawing/2014/main" id="{CCD26985-5A4B-491B-AD9A-1958EDD656A6}"/>
                      </a:ext>
                    </a:extLst>
                  </p:cNvPr>
                  <p:cNvSpPr>
                    <a:spLocks noChangeArrowheads="1"/>
                  </p:cNvSpPr>
                  <p:nvPr/>
                </p:nvSpPr>
                <p:spPr bwMode="ltGray">
                  <a:xfrm>
                    <a:off x="5274"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3" name="Oval 21">
                    <a:extLst>
                      <a:ext uri="{FF2B5EF4-FFF2-40B4-BE49-F238E27FC236}">
                        <a16:creationId xmlns:a16="http://schemas.microsoft.com/office/drawing/2014/main" id="{228E8631-D9D7-4413-A3F1-DD3F81DBCBF8}"/>
                      </a:ext>
                    </a:extLst>
                  </p:cNvPr>
                  <p:cNvSpPr>
                    <a:spLocks noChangeArrowheads="1"/>
                  </p:cNvSpPr>
                  <p:nvPr/>
                </p:nvSpPr>
                <p:spPr bwMode="ltGray">
                  <a:xfrm>
                    <a:off x="553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4" name="Oval 22">
                    <a:extLst>
                      <a:ext uri="{FF2B5EF4-FFF2-40B4-BE49-F238E27FC236}">
                        <a16:creationId xmlns:a16="http://schemas.microsoft.com/office/drawing/2014/main" id="{EE6AE4FF-4427-45E4-9E88-636AC8D4F1EF}"/>
                      </a:ext>
                    </a:extLst>
                  </p:cNvPr>
                  <p:cNvSpPr>
                    <a:spLocks noChangeArrowheads="1"/>
                  </p:cNvSpPr>
                  <p:nvPr/>
                </p:nvSpPr>
                <p:spPr bwMode="ltGray">
                  <a:xfrm>
                    <a:off x="5486"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 name="Group 23">
                  <a:extLst>
                    <a:ext uri="{FF2B5EF4-FFF2-40B4-BE49-F238E27FC236}">
                      <a16:creationId xmlns:a16="http://schemas.microsoft.com/office/drawing/2014/main" id="{1FF04BB6-8026-4113-B43E-DD356A2504F1}"/>
                    </a:ext>
                  </a:extLst>
                </p:cNvPr>
                <p:cNvGrpSpPr>
                  <a:grpSpLocks/>
                </p:cNvGrpSpPr>
                <p:nvPr/>
              </p:nvGrpSpPr>
              <p:grpSpPr bwMode="auto">
                <a:xfrm>
                  <a:off x="5222" y="11"/>
                  <a:ext cx="32" cy="511"/>
                  <a:chOff x="5222" y="11"/>
                  <a:chExt cx="32" cy="511"/>
                </a:xfrm>
              </p:grpSpPr>
              <p:sp>
                <p:nvSpPr>
                  <p:cNvPr id="259" name="Oval 24">
                    <a:extLst>
                      <a:ext uri="{FF2B5EF4-FFF2-40B4-BE49-F238E27FC236}">
                        <a16:creationId xmlns:a16="http://schemas.microsoft.com/office/drawing/2014/main" id="{1B18AC5D-A9DA-487E-8577-863FA799FBBF}"/>
                      </a:ext>
                    </a:extLst>
                  </p:cNvPr>
                  <p:cNvSpPr>
                    <a:spLocks noChangeArrowheads="1"/>
                  </p:cNvSpPr>
                  <p:nvPr/>
                </p:nvSpPr>
                <p:spPr bwMode="ltGray">
                  <a:xfrm>
                    <a:off x="5222"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60" name="Oval 25">
                    <a:extLst>
                      <a:ext uri="{FF2B5EF4-FFF2-40B4-BE49-F238E27FC236}">
                        <a16:creationId xmlns:a16="http://schemas.microsoft.com/office/drawing/2014/main" id="{622A4DB0-21AC-4EE3-8AE5-17B2BA4260AD}"/>
                      </a:ext>
                    </a:extLst>
                  </p:cNvPr>
                  <p:cNvSpPr>
                    <a:spLocks noChangeArrowheads="1"/>
                  </p:cNvSpPr>
                  <p:nvPr/>
                </p:nvSpPr>
                <p:spPr bwMode="ltGray">
                  <a:xfrm>
                    <a:off x="5222"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 name="Group 26">
                  <a:extLst>
                    <a:ext uri="{FF2B5EF4-FFF2-40B4-BE49-F238E27FC236}">
                      <a16:creationId xmlns:a16="http://schemas.microsoft.com/office/drawing/2014/main" id="{A0D864BF-5BDE-4B58-A08E-3A4FAC56AF9B}"/>
                    </a:ext>
                  </a:extLst>
                </p:cNvPr>
                <p:cNvGrpSpPr>
                  <a:grpSpLocks/>
                </p:cNvGrpSpPr>
                <p:nvPr/>
              </p:nvGrpSpPr>
              <p:grpSpPr bwMode="auto">
                <a:xfrm>
                  <a:off x="4746" y="11"/>
                  <a:ext cx="462" cy="511"/>
                  <a:chOff x="4746" y="11"/>
                  <a:chExt cx="462" cy="511"/>
                </a:xfrm>
              </p:grpSpPr>
              <p:sp>
                <p:nvSpPr>
                  <p:cNvPr id="255" name="Oval 27">
                    <a:extLst>
                      <a:ext uri="{FF2B5EF4-FFF2-40B4-BE49-F238E27FC236}">
                        <a16:creationId xmlns:a16="http://schemas.microsoft.com/office/drawing/2014/main" id="{3A4F3156-6B8E-4795-A068-687B0A14E7EF}"/>
                      </a:ext>
                    </a:extLst>
                  </p:cNvPr>
                  <p:cNvSpPr>
                    <a:spLocks noChangeArrowheads="1"/>
                  </p:cNvSpPr>
                  <p:nvPr/>
                </p:nvSpPr>
                <p:spPr bwMode="ltGray">
                  <a:xfrm>
                    <a:off x="495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6" name="Oval 28">
                    <a:extLst>
                      <a:ext uri="{FF2B5EF4-FFF2-40B4-BE49-F238E27FC236}">
                        <a16:creationId xmlns:a16="http://schemas.microsoft.com/office/drawing/2014/main" id="{02239755-F570-4F50-9834-E8B6873723B4}"/>
                      </a:ext>
                    </a:extLst>
                  </p:cNvPr>
                  <p:cNvSpPr>
                    <a:spLocks noChangeArrowheads="1"/>
                  </p:cNvSpPr>
                  <p:nvPr/>
                </p:nvSpPr>
                <p:spPr bwMode="ltGray">
                  <a:xfrm>
                    <a:off x="474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7" name="Oval 29">
                    <a:extLst>
                      <a:ext uri="{FF2B5EF4-FFF2-40B4-BE49-F238E27FC236}">
                        <a16:creationId xmlns:a16="http://schemas.microsoft.com/office/drawing/2014/main" id="{E1A583B8-ECB9-4274-81E9-3EE5C8B2421A}"/>
                      </a:ext>
                    </a:extLst>
                  </p:cNvPr>
                  <p:cNvSpPr>
                    <a:spLocks noChangeArrowheads="1"/>
                  </p:cNvSpPr>
                  <p:nvPr/>
                </p:nvSpPr>
                <p:spPr bwMode="ltGray">
                  <a:xfrm>
                    <a:off x="500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8" name="Oval 30">
                    <a:extLst>
                      <a:ext uri="{FF2B5EF4-FFF2-40B4-BE49-F238E27FC236}">
                        <a16:creationId xmlns:a16="http://schemas.microsoft.com/office/drawing/2014/main" id="{A2FE6A5E-FA7E-48EE-80AD-450E4DAB1C93}"/>
                      </a:ext>
                    </a:extLst>
                  </p:cNvPr>
                  <p:cNvSpPr>
                    <a:spLocks noChangeArrowheads="1"/>
                  </p:cNvSpPr>
                  <p:nvPr/>
                </p:nvSpPr>
                <p:spPr bwMode="ltGray">
                  <a:xfrm>
                    <a:off x="495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7" name="Group 31">
                  <a:extLst>
                    <a:ext uri="{FF2B5EF4-FFF2-40B4-BE49-F238E27FC236}">
                      <a16:creationId xmlns:a16="http://schemas.microsoft.com/office/drawing/2014/main" id="{94E96C44-70AC-447D-9254-D2AE3BBEB231}"/>
                    </a:ext>
                  </a:extLst>
                </p:cNvPr>
                <p:cNvGrpSpPr>
                  <a:grpSpLocks/>
                </p:cNvGrpSpPr>
                <p:nvPr/>
              </p:nvGrpSpPr>
              <p:grpSpPr bwMode="auto">
                <a:xfrm>
                  <a:off x="4694" y="11"/>
                  <a:ext cx="31" cy="511"/>
                  <a:chOff x="4694" y="11"/>
                  <a:chExt cx="31" cy="511"/>
                </a:xfrm>
              </p:grpSpPr>
              <p:sp>
                <p:nvSpPr>
                  <p:cNvPr id="253" name="Oval 32">
                    <a:extLst>
                      <a:ext uri="{FF2B5EF4-FFF2-40B4-BE49-F238E27FC236}">
                        <a16:creationId xmlns:a16="http://schemas.microsoft.com/office/drawing/2014/main" id="{D8F13F0C-3200-479F-B7A3-3D8DE5114810}"/>
                      </a:ext>
                    </a:extLst>
                  </p:cNvPr>
                  <p:cNvSpPr>
                    <a:spLocks noChangeArrowheads="1"/>
                  </p:cNvSpPr>
                  <p:nvPr/>
                </p:nvSpPr>
                <p:spPr bwMode="ltGray">
                  <a:xfrm>
                    <a:off x="46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4" name="Oval 33">
                    <a:extLst>
                      <a:ext uri="{FF2B5EF4-FFF2-40B4-BE49-F238E27FC236}">
                        <a16:creationId xmlns:a16="http://schemas.microsoft.com/office/drawing/2014/main" id="{B2DC12EC-C2AB-453D-880D-2EB987B60D31}"/>
                      </a:ext>
                    </a:extLst>
                  </p:cNvPr>
                  <p:cNvSpPr>
                    <a:spLocks noChangeArrowheads="1"/>
                  </p:cNvSpPr>
                  <p:nvPr/>
                </p:nvSpPr>
                <p:spPr bwMode="ltGray">
                  <a:xfrm>
                    <a:off x="46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8" name="Group 34">
                  <a:extLst>
                    <a:ext uri="{FF2B5EF4-FFF2-40B4-BE49-F238E27FC236}">
                      <a16:creationId xmlns:a16="http://schemas.microsoft.com/office/drawing/2014/main" id="{ED2074A8-5609-4B10-965E-D8C4051CDCE2}"/>
                    </a:ext>
                  </a:extLst>
                </p:cNvPr>
                <p:cNvGrpSpPr>
                  <a:grpSpLocks/>
                </p:cNvGrpSpPr>
                <p:nvPr/>
              </p:nvGrpSpPr>
              <p:grpSpPr bwMode="auto">
                <a:xfrm>
                  <a:off x="4219" y="11"/>
                  <a:ext cx="461" cy="511"/>
                  <a:chOff x="4219" y="11"/>
                  <a:chExt cx="461" cy="511"/>
                </a:xfrm>
              </p:grpSpPr>
              <p:sp>
                <p:nvSpPr>
                  <p:cNvPr id="249" name="Oval 35">
                    <a:extLst>
                      <a:ext uri="{FF2B5EF4-FFF2-40B4-BE49-F238E27FC236}">
                        <a16:creationId xmlns:a16="http://schemas.microsoft.com/office/drawing/2014/main" id="{CEC74CE9-123A-42FF-B02A-AF014091403C}"/>
                      </a:ext>
                    </a:extLst>
                  </p:cNvPr>
                  <p:cNvSpPr>
                    <a:spLocks noChangeArrowheads="1"/>
                  </p:cNvSpPr>
                  <p:nvPr/>
                </p:nvSpPr>
                <p:spPr bwMode="ltGray">
                  <a:xfrm>
                    <a:off x="44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0" name="Oval 36">
                    <a:extLst>
                      <a:ext uri="{FF2B5EF4-FFF2-40B4-BE49-F238E27FC236}">
                        <a16:creationId xmlns:a16="http://schemas.microsoft.com/office/drawing/2014/main" id="{27240D2A-725E-4D59-BFEB-3E1CB8EB6D98}"/>
                      </a:ext>
                    </a:extLst>
                  </p:cNvPr>
                  <p:cNvSpPr>
                    <a:spLocks noChangeArrowheads="1"/>
                  </p:cNvSpPr>
                  <p:nvPr/>
                </p:nvSpPr>
                <p:spPr bwMode="ltGray">
                  <a:xfrm>
                    <a:off x="421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1" name="Oval 37">
                    <a:extLst>
                      <a:ext uri="{FF2B5EF4-FFF2-40B4-BE49-F238E27FC236}">
                        <a16:creationId xmlns:a16="http://schemas.microsoft.com/office/drawing/2014/main" id="{1B16BB19-A2E0-43AD-8CAB-38B8E7BEA03A}"/>
                      </a:ext>
                    </a:extLst>
                  </p:cNvPr>
                  <p:cNvSpPr>
                    <a:spLocks noChangeArrowheads="1"/>
                  </p:cNvSpPr>
                  <p:nvPr/>
                </p:nvSpPr>
                <p:spPr bwMode="ltGray">
                  <a:xfrm>
                    <a:off x="448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52" name="Oval 38">
                    <a:extLst>
                      <a:ext uri="{FF2B5EF4-FFF2-40B4-BE49-F238E27FC236}">
                        <a16:creationId xmlns:a16="http://schemas.microsoft.com/office/drawing/2014/main" id="{1C575799-3C09-4087-8564-54C9A7C23BDF}"/>
                      </a:ext>
                    </a:extLst>
                  </p:cNvPr>
                  <p:cNvSpPr>
                    <a:spLocks noChangeArrowheads="1"/>
                  </p:cNvSpPr>
                  <p:nvPr/>
                </p:nvSpPr>
                <p:spPr bwMode="ltGray">
                  <a:xfrm>
                    <a:off x="44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9" name="Group 39">
                  <a:extLst>
                    <a:ext uri="{FF2B5EF4-FFF2-40B4-BE49-F238E27FC236}">
                      <a16:creationId xmlns:a16="http://schemas.microsoft.com/office/drawing/2014/main" id="{9890C1E1-6E51-4461-8D97-68F52C2E99FC}"/>
                    </a:ext>
                  </a:extLst>
                </p:cNvPr>
                <p:cNvGrpSpPr>
                  <a:grpSpLocks/>
                </p:cNvGrpSpPr>
                <p:nvPr/>
              </p:nvGrpSpPr>
              <p:grpSpPr bwMode="auto">
                <a:xfrm>
                  <a:off x="4167" y="11"/>
                  <a:ext cx="31" cy="511"/>
                  <a:chOff x="4167" y="11"/>
                  <a:chExt cx="31" cy="511"/>
                </a:xfrm>
              </p:grpSpPr>
              <p:sp>
                <p:nvSpPr>
                  <p:cNvPr id="247" name="Oval 40">
                    <a:extLst>
                      <a:ext uri="{FF2B5EF4-FFF2-40B4-BE49-F238E27FC236}">
                        <a16:creationId xmlns:a16="http://schemas.microsoft.com/office/drawing/2014/main" id="{75DC197E-52B6-4AAB-8F6E-21DF6CDDC112}"/>
                      </a:ext>
                    </a:extLst>
                  </p:cNvPr>
                  <p:cNvSpPr>
                    <a:spLocks noChangeArrowheads="1"/>
                  </p:cNvSpPr>
                  <p:nvPr/>
                </p:nvSpPr>
                <p:spPr bwMode="ltGray">
                  <a:xfrm>
                    <a:off x="41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8" name="Oval 41">
                    <a:extLst>
                      <a:ext uri="{FF2B5EF4-FFF2-40B4-BE49-F238E27FC236}">
                        <a16:creationId xmlns:a16="http://schemas.microsoft.com/office/drawing/2014/main" id="{CFC72E63-0982-4F57-8521-74E776F9D88F}"/>
                      </a:ext>
                    </a:extLst>
                  </p:cNvPr>
                  <p:cNvSpPr>
                    <a:spLocks noChangeArrowheads="1"/>
                  </p:cNvSpPr>
                  <p:nvPr/>
                </p:nvSpPr>
                <p:spPr bwMode="ltGray">
                  <a:xfrm>
                    <a:off x="41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0" name="Group 42">
                  <a:extLst>
                    <a:ext uri="{FF2B5EF4-FFF2-40B4-BE49-F238E27FC236}">
                      <a16:creationId xmlns:a16="http://schemas.microsoft.com/office/drawing/2014/main" id="{838FC52F-E713-4D5A-908F-3CD73B44D18A}"/>
                    </a:ext>
                  </a:extLst>
                </p:cNvPr>
                <p:cNvGrpSpPr>
                  <a:grpSpLocks/>
                </p:cNvGrpSpPr>
                <p:nvPr/>
              </p:nvGrpSpPr>
              <p:grpSpPr bwMode="auto">
                <a:xfrm>
                  <a:off x="3691" y="11"/>
                  <a:ext cx="462" cy="511"/>
                  <a:chOff x="3691" y="11"/>
                  <a:chExt cx="462" cy="511"/>
                </a:xfrm>
              </p:grpSpPr>
              <p:sp>
                <p:nvSpPr>
                  <p:cNvPr id="243" name="Oval 43">
                    <a:extLst>
                      <a:ext uri="{FF2B5EF4-FFF2-40B4-BE49-F238E27FC236}">
                        <a16:creationId xmlns:a16="http://schemas.microsoft.com/office/drawing/2014/main" id="{FF78A07A-9B32-4F45-8F4A-42AB4707723C}"/>
                      </a:ext>
                    </a:extLst>
                  </p:cNvPr>
                  <p:cNvSpPr>
                    <a:spLocks noChangeArrowheads="1"/>
                  </p:cNvSpPr>
                  <p:nvPr/>
                </p:nvSpPr>
                <p:spPr bwMode="ltGray">
                  <a:xfrm>
                    <a:off x="390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4" name="Oval 44">
                    <a:extLst>
                      <a:ext uri="{FF2B5EF4-FFF2-40B4-BE49-F238E27FC236}">
                        <a16:creationId xmlns:a16="http://schemas.microsoft.com/office/drawing/2014/main" id="{CC351A68-9F2D-40AB-BA0E-041312C525AF}"/>
                      </a:ext>
                    </a:extLst>
                  </p:cNvPr>
                  <p:cNvSpPr>
                    <a:spLocks noChangeArrowheads="1"/>
                  </p:cNvSpPr>
                  <p:nvPr/>
                </p:nvSpPr>
                <p:spPr bwMode="ltGray">
                  <a:xfrm>
                    <a:off x="369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5" name="Oval 45">
                    <a:extLst>
                      <a:ext uri="{FF2B5EF4-FFF2-40B4-BE49-F238E27FC236}">
                        <a16:creationId xmlns:a16="http://schemas.microsoft.com/office/drawing/2014/main" id="{3998BE2D-11CB-4FA3-93F9-4328099F22DE}"/>
                      </a:ext>
                    </a:extLst>
                  </p:cNvPr>
                  <p:cNvSpPr>
                    <a:spLocks noChangeArrowheads="1"/>
                  </p:cNvSpPr>
                  <p:nvPr/>
                </p:nvSpPr>
                <p:spPr bwMode="ltGray">
                  <a:xfrm>
                    <a:off x="395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6" name="Oval 46">
                    <a:extLst>
                      <a:ext uri="{FF2B5EF4-FFF2-40B4-BE49-F238E27FC236}">
                        <a16:creationId xmlns:a16="http://schemas.microsoft.com/office/drawing/2014/main" id="{EE194CD1-AF42-485B-837C-B21D264A87C6}"/>
                      </a:ext>
                    </a:extLst>
                  </p:cNvPr>
                  <p:cNvSpPr>
                    <a:spLocks noChangeArrowheads="1"/>
                  </p:cNvSpPr>
                  <p:nvPr/>
                </p:nvSpPr>
                <p:spPr bwMode="ltGray">
                  <a:xfrm>
                    <a:off x="390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1" name="Group 47">
                  <a:extLst>
                    <a:ext uri="{FF2B5EF4-FFF2-40B4-BE49-F238E27FC236}">
                      <a16:creationId xmlns:a16="http://schemas.microsoft.com/office/drawing/2014/main" id="{87FB63E1-E309-4ED4-B9E7-F51F0EE4B177}"/>
                    </a:ext>
                  </a:extLst>
                </p:cNvPr>
                <p:cNvGrpSpPr>
                  <a:grpSpLocks/>
                </p:cNvGrpSpPr>
                <p:nvPr/>
              </p:nvGrpSpPr>
              <p:grpSpPr bwMode="auto">
                <a:xfrm>
                  <a:off x="3640" y="11"/>
                  <a:ext cx="31" cy="511"/>
                  <a:chOff x="3640" y="11"/>
                  <a:chExt cx="31" cy="511"/>
                </a:xfrm>
              </p:grpSpPr>
              <p:sp>
                <p:nvSpPr>
                  <p:cNvPr id="241" name="Oval 48">
                    <a:extLst>
                      <a:ext uri="{FF2B5EF4-FFF2-40B4-BE49-F238E27FC236}">
                        <a16:creationId xmlns:a16="http://schemas.microsoft.com/office/drawing/2014/main" id="{6BFE21BD-D03A-4913-A2AC-25E09DFA7F87}"/>
                      </a:ext>
                    </a:extLst>
                  </p:cNvPr>
                  <p:cNvSpPr>
                    <a:spLocks noChangeArrowheads="1"/>
                  </p:cNvSpPr>
                  <p:nvPr/>
                </p:nvSpPr>
                <p:spPr bwMode="ltGray">
                  <a:xfrm>
                    <a:off x="3640"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2" name="Oval 49">
                    <a:extLst>
                      <a:ext uri="{FF2B5EF4-FFF2-40B4-BE49-F238E27FC236}">
                        <a16:creationId xmlns:a16="http://schemas.microsoft.com/office/drawing/2014/main" id="{038EE68F-C984-404D-A280-4805969F3CFA}"/>
                      </a:ext>
                    </a:extLst>
                  </p:cNvPr>
                  <p:cNvSpPr>
                    <a:spLocks noChangeArrowheads="1"/>
                  </p:cNvSpPr>
                  <p:nvPr/>
                </p:nvSpPr>
                <p:spPr bwMode="ltGray">
                  <a:xfrm>
                    <a:off x="3640"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2" name="Group 50">
                  <a:extLst>
                    <a:ext uri="{FF2B5EF4-FFF2-40B4-BE49-F238E27FC236}">
                      <a16:creationId xmlns:a16="http://schemas.microsoft.com/office/drawing/2014/main" id="{D338DDAA-0A3B-4EE2-B4D2-9A677131CD15}"/>
                    </a:ext>
                  </a:extLst>
                </p:cNvPr>
                <p:cNvGrpSpPr>
                  <a:grpSpLocks/>
                </p:cNvGrpSpPr>
                <p:nvPr/>
              </p:nvGrpSpPr>
              <p:grpSpPr bwMode="auto">
                <a:xfrm>
                  <a:off x="3164" y="11"/>
                  <a:ext cx="461" cy="511"/>
                  <a:chOff x="3164" y="11"/>
                  <a:chExt cx="461" cy="511"/>
                </a:xfrm>
              </p:grpSpPr>
              <p:sp>
                <p:nvSpPr>
                  <p:cNvPr id="237" name="Oval 51">
                    <a:extLst>
                      <a:ext uri="{FF2B5EF4-FFF2-40B4-BE49-F238E27FC236}">
                        <a16:creationId xmlns:a16="http://schemas.microsoft.com/office/drawing/2014/main" id="{E4929211-9225-4F6D-8073-E9AE5E68C894}"/>
                      </a:ext>
                    </a:extLst>
                  </p:cNvPr>
                  <p:cNvSpPr>
                    <a:spLocks noChangeArrowheads="1"/>
                  </p:cNvSpPr>
                  <p:nvPr/>
                </p:nvSpPr>
                <p:spPr bwMode="ltGray">
                  <a:xfrm>
                    <a:off x="3376"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8" name="Oval 52">
                    <a:extLst>
                      <a:ext uri="{FF2B5EF4-FFF2-40B4-BE49-F238E27FC236}">
                        <a16:creationId xmlns:a16="http://schemas.microsoft.com/office/drawing/2014/main" id="{AC64BB52-9B11-4DB2-BD2F-C1D3C142F0CA}"/>
                      </a:ext>
                    </a:extLst>
                  </p:cNvPr>
                  <p:cNvSpPr>
                    <a:spLocks noChangeArrowheads="1"/>
                  </p:cNvSpPr>
                  <p:nvPr/>
                </p:nvSpPr>
                <p:spPr bwMode="ltGray">
                  <a:xfrm>
                    <a:off x="316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9" name="Oval 53">
                    <a:extLst>
                      <a:ext uri="{FF2B5EF4-FFF2-40B4-BE49-F238E27FC236}">
                        <a16:creationId xmlns:a16="http://schemas.microsoft.com/office/drawing/2014/main" id="{C39ADF6F-9A06-4153-95DF-00B293BEC224}"/>
                      </a:ext>
                    </a:extLst>
                  </p:cNvPr>
                  <p:cNvSpPr>
                    <a:spLocks noChangeArrowheads="1"/>
                  </p:cNvSpPr>
                  <p:nvPr/>
                </p:nvSpPr>
                <p:spPr bwMode="ltGray">
                  <a:xfrm>
                    <a:off x="342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40" name="Oval 54">
                    <a:extLst>
                      <a:ext uri="{FF2B5EF4-FFF2-40B4-BE49-F238E27FC236}">
                        <a16:creationId xmlns:a16="http://schemas.microsoft.com/office/drawing/2014/main" id="{640F65E8-4A8D-48A3-8EAE-6B4A8E0C75C9}"/>
                      </a:ext>
                    </a:extLst>
                  </p:cNvPr>
                  <p:cNvSpPr>
                    <a:spLocks noChangeArrowheads="1"/>
                  </p:cNvSpPr>
                  <p:nvPr/>
                </p:nvSpPr>
                <p:spPr bwMode="ltGray">
                  <a:xfrm>
                    <a:off x="3376"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3" name="Group 55">
                  <a:extLst>
                    <a:ext uri="{FF2B5EF4-FFF2-40B4-BE49-F238E27FC236}">
                      <a16:creationId xmlns:a16="http://schemas.microsoft.com/office/drawing/2014/main" id="{5DCBD03A-68C0-4FC2-AD56-DC1488E6167A}"/>
                    </a:ext>
                  </a:extLst>
                </p:cNvPr>
                <p:cNvGrpSpPr>
                  <a:grpSpLocks/>
                </p:cNvGrpSpPr>
                <p:nvPr/>
              </p:nvGrpSpPr>
              <p:grpSpPr bwMode="auto">
                <a:xfrm>
                  <a:off x="3113" y="11"/>
                  <a:ext cx="31" cy="511"/>
                  <a:chOff x="3113" y="11"/>
                  <a:chExt cx="31" cy="511"/>
                </a:xfrm>
              </p:grpSpPr>
              <p:sp>
                <p:nvSpPr>
                  <p:cNvPr id="235" name="Oval 56">
                    <a:extLst>
                      <a:ext uri="{FF2B5EF4-FFF2-40B4-BE49-F238E27FC236}">
                        <a16:creationId xmlns:a16="http://schemas.microsoft.com/office/drawing/2014/main" id="{5662C5C6-8C7C-4D08-BABF-910A21D69E72}"/>
                      </a:ext>
                    </a:extLst>
                  </p:cNvPr>
                  <p:cNvSpPr>
                    <a:spLocks noChangeArrowheads="1"/>
                  </p:cNvSpPr>
                  <p:nvPr/>
                </p:nvSpPr>
                <p:spPr bwMode="ltGray">
                  <a:xfrm>
                    <a:off x="3113"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6" name="Oval 57">
                    <a:extLst>
                      <a:ext uri="{FF2B5EF4-FFF2-40B4-BE49-F238E27FC236}">
                        <a16:creationId xmlns:a16="http://schemas.microsoft.com/office/drawing/2014/main" id="{0717660A-1DFB-4DD0-9973-775E8615360E}"/>
                      </a:ext>
                    </a:extLst>
                  </p:cNvPr>
                  <p:cNvSpPr>
                    <a:spLocks noChangeArrowheads="1"/>
                  </p:cNvSpPr>
                  <p:nvPr/>
                </p:nvSpPr>
                <p:spPr bwMode="ltGray">
                  <a:xfrm>
                    <a:off x="3113"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4" name="Group 58">
                  <a:extLst>
                    <a:ext uri="{FF2B5EF4-FFF2-40B4-BE49-F238E27FC236}">
                      <a16:creationId xmlns:a16="http://schemas.microsoft.com/office/drawing/2014/main" id="{D9EBE05E-E162-43A0-99CB-E5C465EA99FF}"/>
                    </a:ext>
                  </a:extLst>
                </p:cNvPr>
                <p:cNvGrpSpPr>
                  <a:grpSpLocks/>
                </p:cNvGrpSpPr>
                <p:nvPr/>
              </p:nvGrpSpPr>
              <p:grpSpPr bwMode="auto">
                <a:xfrm>
                  <a:off x="2636" y="11"/>
                  <a:ext cx="462" cy="511"/>
                  <a:chOff x="2636" y="11"/>
                  <a:chExt cx="462" cy="511"/>
                </a:xfrm>
              </p:grpSpPr>
              <p:sp>
                <p:nvSpPr>
                  <p:cNvPr id="231" name="Oval 59">
                    <a:extLst>
                      <a:ext uri="{FF2B5EF4-FFF2-40B4-BE49-F238E27FC236}">
                        <a16:creationId xmlns:a16="http://schemas.microsoft.com/office/drawing/2014/main" id="{519A343E-6F69-4831-A4E1-7A38228D6A36}"/>
                      </a:ext>
                    </a:extLst>
                  </p:cNvPr>
                  <p:cNvSpPr>
                    <a:spLocks noChangeArrowheads="1"/>
                  </p:cNvSpPr>
                  <p:nvPr/>
                </p:nvSpPr>
                <p:spPr bwMode="ltGray">
                  <a:xfrm>
                    <a:off x="2849" y="11"/>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2" name="Oval 60">
                    <a:extLst>
                      <a:ext uri="{FF2B5EF4-FFF2-40B4-BE49-F238E27FC236}">
                        <a16:creationId xmlns:a16="http://schemas.microsoft.com/office/drawing/2014/main" id="{0F8E989D-BED4-4369-9106-EE124BF3F857}"/>
                      </a:ext>
                    </a:extLst>
                  </p:cNvPr>
                  <p:cNvSpPr>
                    <a:spLocks noChangeArrowheads="1"/>
                  </p:cNvSpPr>
                  <p:nvPr/>
                </p:nvSpPr>
                <p:spPr bwMode="ltGray">
                  <a:xfrm>
                    <a:off x="263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3" name="Oval 61">
                    <a:extLst>
                      <a:ext uri="{FF2B5EF4-FFF2-40B4-BE49-F238E27FC236}">
                        <a16:creationId xmlns:a16="http://schemas.microsoft.com/office/drawing/2014/main" id="{084899EE-9DA9-4F01-9DFB-0C3733B1FCB5}"/>
                      </a:ext>
                    </a:extLst>
                  </p:cNvPr>
                  <p:cNvSpPr>
                    <a:spLocks noChangeArrowheads="1"/>
                  </p:cNvSpPr>
                  <p:nvPr/>
                </p:nvSpPr>
                <p:spPr bwMode="ltGray">
                  <a:xfrm>
                    <a:off x="289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4" name="Oval 62">
                    <a:extLst>
                      <a:ext uri="{FF2B5EF4-FFF2-40B4-BE49-F238E27FC236}">
                        <a16:creationId xmlns:a16="http://schemas.microsoft.com/office/drawing/2014/main" id="{285414E0-5391-4968-A985-28F8F3E8F6F6}"/>
                      </a:ext>
                    </a:extLst>
                  </p:cNvPr>
                  <p:cNvSpPr>
                    <a:spLocks noChangeArrowheads="1"/>
                  </p:cNvSpPr>
                  <p:nvPr/>
                </p:nvSpPr>
                <p:spPr bwMode="ltGray">
                  <a:xfrm>
                    <a:off x="2849" y="298"/>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5" name="Group 63">
                  <a:extLst>
                    <a:ext uri="{FF2B5EF4-FFF2-40B4-BE49-F238E27FC236}">
                      <a16:creationId xmlns:a16="http://schemas.microsoft.com/office/drawing/2014/main" id="{0E651E76-FB1F-438C-B446-A97D3C3867D8}"/>
                    </a:ext>
                  </a:extLst>
                </p:cNvPr>
                <p:cNvGrpSpPr>
                  <a:grpSpLocks/>
                </p:cNvGrpSpPr>
                <p:nvPr/>
              </p:nvGrpSpPr>
              <p:grpSpPr bwMode="auto">
                <a:xfrm>
                  <a:off x="2585" y="11"/>
                  <a:ext cx="31" cy="511"/>
                  <a:chOff x="2585" y="11"/>
                  <a:chExt cx="31" cy="511"/>
                </a:xfrm>
              </p:grpSpPr>
              <p:sp>
                <p:nvSpPr>
                  <p:cNvPr id="229" name="Oval 64">
                    <a:extLst>
                      <a:ext uri="{FF2B5EF4-FFF2-40B4-BE49-F238E27FC236}">
                        <a16:creationId xmlns:a16="http://schemas.microsoft.com/office/drawing/2014/main" id="{4CF643E7-12F4-474C-9C5A-8E3BE1E93160}"/>
                      </a:ext>
                    </a:extLst>
                  </p:cNvPr>
                  <p:cNvSpPr>
                    <a:spLocks noChangeArrowheads="1"/>
                  </p:cNvSpPr>
                  <p:nvPr/>
                </p:nvSpPr>
                <p:spPr bwMode="ltGray">
                  <a:xfrm>
                    <a:off x="2585"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30" name="Oval 65">
                    <a:extLst>
                      <a:ext uri="{FF2B5EF4-FFF2-40B4-BE49-F238E27FC236}">
                        <a16:creationId xmlns:a16="http://schemas.microsoft.com/office/drawing/2014/main" id="{ACCA002A-C40E-4B27-A175-9C62348ABD4D}"/>
                      </a:ext>
                    </a:extLst>
                  </p:cNvPr>
                  <p:cNvSpPr>
                    <a:spLocks noChangeArrowheads="1"/>
                  </p:cNvSpPr>
                  <p:nvPr/>
                </p:nvSpPr>
                <p:spPr bwMode="ltGray">
                  <a:xfrm>
                    <a:off x="2585"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6" name="Group 66">
                  <a:extLst>
                    <a:ext uri="{FF2B5EF4-FFF2-40B4-BE49-F238E27FC236}">
                      <a16:creationId xmlns:a16="http://schemas.microsoft.com/office/drawing/2014/main" id="{8DF9CABD-ECE8-46AA-A1D3-1339F62610A7}"/>
                    </a:ext>
                  </a:extLst>
                </p:cNvPr>
                <p:cNvGrpSpPr>
                  <a:grpSpLocks/>
                </p:cNvGrpSpPr>
                <p:nvPr/>
              </p:nvGrpSpPr>
              <p:grpSpPr bwMode="auto">
                <a:xfrm>
                  <a:off x="2109" y="11"/>
                  <a:ext cx="461" cy="511"/>
                  <a:chOff x="2109" y="11"/>
                  <a:chExt cx="461" cy="511"/>
                </a:xfrm>
              </p:grpSpPr>
              <p:sp>
                <p:nvSpPr>
                  <p:cNvPr id="225" name="Oval 67">
                    <a:extLst>
                      <a:ext uri="{FF2B5EF4-FFF2-40B4-BE49-F238E27FC236}">
                        <a16:creationId xmlns:a16="http://schemas.microsoft.com/office/drawing/2014/main" id="{BEE419B5-BC25-4BEE-BA41-68A5D1403F9C}"/>
                      </a:ext>
                    </a:extLst>
                  </p:cNvPr>
                  <p:cNvSpPr>
                    <a:spLocks noChangeArrowheads="1"/>
                  </p:cNvSpPr>
                  <p:nvPr/>
                </p:nvSpPr>
                <p:spPr bwMode="ltGray">
                  <a:xfrm>
                    <a:off x="232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6" name="Oval 68">
                    <a:extLst>
                      <a:ext uri="{FF2B5EF4-FFF2-40B4-BE49-F238E27FC236}">
                        <a16:creationId xmlns:a16="http://schemas.microsoft.com/office/drawing/2014/main" id="{7CBF8B47-4990-403F-8F9E-48719997BF44}"/>
                      </a:ext>
                    </a:extLst>
                  </p:cNvPr>
                  <p:cNvSpPr>
                    <a:spLocks noChangeArrowheads="1"/>
                  </p:cNvSpPr>
                  <p:nvPr/>
                </p:nvSpPr>
                <p:spPr bwMode="ltGray">
                  <a:xfrm>
                    <a:off x="2109"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7" name="Oval 69">
                    <a:extLst>
                      <a:ext uri="{FF2B5EF4-FFF2-40B4-BE49-F238E27FC236}">
                        <a16:creationId xmlns:a16="http://schemas.microsoft.com/office/drawing/2014/main" id="{B5697B05-4AD2-42F7-A323-0E88FB2B6F13}"/>
                      </a:ext>
                    </a:extLst>
                  </p:cNvPr>
                  <p:cNvSpPr>
                    <a:spLocks noChangeArrowheads="1"/>
                  </p:cNvSpPr>
                  <p:nvPr/>
                </p:nvSpPr>
                <p:spPr bwMode="ltGray">
                  <a:xfrm>
                    <a:off x="237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8" name="Oval 70">
                    <a:extLst>
                      <a:ext uri="{FF2B5EF4-FFF2-40B4-BE49-F238E27FC236}">
                        <a16:creationId xmlns:a16="http://schemas.microsoft.com/office/drawing/2014/main" id="{735E9EE5-543D-43E9-BAC0-AC1924383BFE}"/>
                      </a:ext>
                    </a:extLst>
                  </p:cNvPr>
                  <p:cNvSpPr>
                    <a:spLocks noChangeArrowheads="1"/>
                  </p:cNvSpPr>
                  <p:nvPr/>
                </p:nvSpPr>
                <p:spPr bwMode="ltGray">
                  <a:xfrm>
                    <a:off x="232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7" name="Group 71">
                  <a:extLst>
                    <a:ext uri="{FF2B5EF4-FFF2-40B4-BE49-F238E27FC236}">
                      <a16:creationId xmlns:a16="http://schemas.microsoft.com/office/drawing/2014/main" id="{2410472B-6BDB-4F06-9E52-CCECAB5D8435}"/>
                    </a:ext>
                  </a:extLst>
                </p:cNvPr>
                <p:cNvGrpSpPr>
                  <a:grpSpLocks/>
                </p:cNvGrpSpPr>
                <p:nvPr/>
              </p:nvGrpSpPr>
              <p:grpSpPr bwMode="auto">
                <a:xfrm>
                  <a:off x="2058" y="11"/>
                  <a:ext cx="31" cy="511"/>
                  <a:chOff x="2058" y="11"/>
                  <a:chExt cx="31" cy="511"/>
                </a:xfrm>
              </p:grpSpPr>
              <p:sp>
                <p:nvSpPr>
                  <p:cNvPr id="223" name="Oval 72">
                    <a:extLst>
                      <a:ext uri="{FF2B5EF4-FFF2-40B4-BE49-F238E27FC236}">
                        <a16:creationId xmlns:a16="http://schemas.microsoft.com/office/drawing/2014/main" id="{E438A206-4455-470E-8F20-74649C9AE181}"/>
                      </a:ext>
                    </a:extLst>
                  </p:cNvPr>
                  <p:cNvSpPr>
                    <a:spLocks noChangeArrowheads="1"/>
                  </p:cNvSpPr>
                  <p:nvPr/>
                </p:nvSpPr>
                <p:spPr bwMode="ltGray">
                  <a:xfrm>
                    <a:off x="2058"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4" name="Oval 73">
                    <a:extLst>
                      <a:ext uri="{FF2B5EF4-FFF2-40B4-BE49-F238E27FC236}">
                        <a16:creationId xmlns:a16="http://schemas.microsoft.com/office/drawing/2014/main" id="{2390D4FF-7B97-4AE4-8539-234F78414524}"/>
                      </a:ext>
                    </a:extLst>
                  </p:cNvPr>
                  <p:cNvSpPr>
                    <a:spLocks noChangeArrowheads="1"/>
                  </p:cNvSpPr>
                  <p:nvPr/>
                </p:nvSpPr>
                <p:spPr bwMode="ltGray">
                  <a:xfrm>
                    <a:off x="2058"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8" name="Group 74">
                  <a:extLst>
                    <a:ext uri="{FF2B5EF4-FFF2-40B4-BE49-F238E27FC236}">
                      <a16:creationId xmlns:a16="http://schemas.microsoft.com/office/drawing/2014/main" id="{3C4E3B28-B11C-465C-B940-6F4A08A41B02}"/>
                    </a:ext>
                  </a:extLst>
                </p:cNvPr>
                <p:cNvGrpSpPr>
                  <a:grpSpLocks/>
                </p:cNvGrpSpPr>
                <p:nvPr/>
              </p:nvGrpSpPr>
              <p:grpSpPr bwMode="auto">
                <a:xfrm>
                  <a:off x="1581" y="11"/>
                  <a:ext cx="462" cy="511"/>
                  <a:chOff x="1581" y="11"/>
                  <a:chExt cx="462" cy="511"/>
                </a:xfrm>
              </p:grpSpPr>
              <p:sp>
                <p:nvSpPr>
                  <p:cNvPr id="219" name="Oval 75">
                    <a:extLst>
                      <a:ext uri="{FF2B5EF4-FFF2-40B4-BE49-F238E27FC236}">
                        <a16:creationId xmlns:a16="http://schemas.microsoft.com/office/drawing/2014/main" id="{5147F745-FCB1-4FA8-8115-C946F4950F31}"/>
                      </a:ext>
                    </a:extLst>
                  </p:cNvPr>
                  <p:cNvSpPr>
                    <a:spLocks noChangeArrowheads="1"/>
                  </p:cNvSpPr>
                  <p:nvPr/>
                </p:nvSpPr>
                <p:spPr bwMode="ltGray">
                  <a:xfrm>
                    <a:off x="1794"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0" name="Oval 76">
                    <a:extLst>
                      <a:ext uri="{FF2B5EF4-FFF2-40B4-BE49-F238E27FC236}">
                        <a16:creationId xmlns:a16="http://schemas.microsoft.com/office/drawing/2014/main" id="{BA53E61F-080E-4CA1-920A-6146B23A9EAA}"/>
                      </a:ext>
                    </a:extLst>
                  </p:cNvPr>
                  <p:cNvSpPr>
                    <a:spLocks noChangeArrowheads="1"/>
                  </p:cNvSpPr>
                  <p:nvPr/>
                </p:nvSpPr>
                <p:spPr bwMode="ltGray">
                  <a:xfrm>
                    <a:off x="1581"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1" name="Oval 77">
                    <a:extLst>
                      <a:ext uri="{FF2B5EF4-FFF2-40B4-BE49-F238E27FC236}">
                        <a16:creationId xmlns:a16="http://schemas.microsoft.com/office/drawing/2014/main" id="{7D06F3A2-7571-4E59-8071-046C530AE788}"/>
                      </a:ext>
                    </a:extLst>
                  </p:cNvPr>
                  <p:cNvSpPr>
                    <a:spLocks noChangeArrowheads="1"/>
                  </p:cNvSpPr>
                  <p:nvPr/>
                </p:nvSpPr>
                <p:spPr bwMode="ltGray">
                  <a:xfrm>
                    <a:off x="1843"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22" name="Oval 78">
                    <a:extLst>
                      <a:ext uri="{FF2B5EF4-FFF2-40B4-BE49-F238E27FC236}">
                        <a16:creationId xmlns:a16="http://schemas.microsoft.com/office/drawing/2014/main" id="{B0C6AF91-6085-4ACC-A726-AABC4C24C9AB}"/>
                      </a:ext>
                    </a:extLst>
                  </p:cNvPr>
                  <p:cNvSpPr>
                    <a:spLocks noChangeArrowheads="1"/>
                  </p:cNvSpPr>
                  <p:nvPr/>
                </p:nvSpPr>
                <p:spPr bwMode="ltGray">
                  <a:xfrm>
                    <a:off x="1794"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29" name="Group 79">
                  <a:extLst>
                    <a:ext uri="{FF2B5EF4-FFF2-40B4-BE49-F238E27FC236}">
                      <a16:creationId xmlns:a16="http://schemas.microsoft.com/office/drawing/2014/main" id="{28B5AA9C-177F-4E7B-A19B-DB33C61F251E}"/>
                    </a:ext>
                  </a:extLst>
                </p:cNvPr>
                <p:cNvGrpSpPr>
                  <a:grpSpLocks/>
                </p:cNvGrpSpPr>
                <p:nvPr/>
              </p:nvGrpSpPr>
              <p:grpSpPr bwMode="auto">
                <a:xfrm>
                  <a:off x="1531" y="11"/>
                  <a:ext cx="31" cy="511"/>
                  <a:chOff x="1531" y="11"/>
                  <a:chExt cx="31" cy="511"/>
                </a:xfrm>
              </p:grpSpPr>
              <p:sp>
                <p:nvSpPr>
                  <p:cNvPr id="217" name="Oval 80">
                    <a:extLst>
                      <a:ext uri="{FF2B5EF4-FFF2-40B4-BE49-F238E27FC236}">
                        <a16:creationId xmlns:a16="http://schemas.microsoft.com/office/drawing/2014/main" id="{B94AEC29-16D1-4591-8BF8-7E3D27E1CB1B}"/>
                      </a:ext>
                    </a:extLst>
                  </p:cNvPr>
                  <p:cNvSpPr>
                    <a:spLocks noChangeArrowheads="1"/>
                  </p:cNvSpPr>
                  <p:nvPr/>
                </p:nvSpPr>
                <p:spPr bwMode="ltGray">
                  <a:xfrm>
                    <a:off x="1531"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8" name="Oval 81">
                    <a:extLst>
                      <a:ext uri="{FF2B5EF4-FFF2-40B4-BE49-F238E27FC236}">
                        <a16:creationId xmlns:a16="http://schemas.microsoft.com/office/drawing/2014/main" id="{A53E28AB-3CD6-46B2-A1B8-217DA306FAA0}"/>
                      </a:ext>
                    </a:extLst>
                  </p:cNvPr>
                  <p:cNvSpPr>
                    <a:spLocks noChangeArrowheads="1"/>
                  </p:cNvSpPr>
                  <p:nvPr/>
                </p:nvSpPr>
                <p:spPr bwMode="ltGray">
                  <a:xfrm>
                    <a:off x="1531"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0" name="Group 82">
                  <a:extLst>
                    <a:ext uri="{FF2B5EF4-FFF2-40B4-BE49-F238E27FC236}">
                      <a16:creationId xmlns:a16="http://schemas.microsoft.com/office/drawing/2014/main" id="{01512E23-2571-4576-AA1D-5CA3278E4F4D}"/>
                    </a:ext>
                  </a:extLst>
                </p:cNvPr>
                <p:cNvGrpSpPr>
                  <a:grpSpLocks/>
                </p:cNvGrpSpPr>
                <p:nvPr/>
              </p:nvGrpSpPr>
              <p:grpSpPr bwMode="auto">
                <a:xfrm>
                  <a:off x="1054" y="11"/>
                  <a:ext cx="461" cy="511"/>
                  <a:chOff x="1054" y="11"/>
                  <a:chExt cx="461" cy="511"/>
                </a:xfrm>
              </p:grpSpPr>
              <p:sp>
                <p:nvSpPr>
                  <p:cNvPr id="213" name="Oval 83">
                    <a:extLst>
                      <a:ext uri="{FF2B5EF4-FFF2-40B4-BE49-F238E27FC236}">
                        <a16:creationId xmlns:a16="http://schemas.microsoft.com/office/drawing/2014/main" id="{BE2306D3-1644-4468-9E5A-B54989A67432}"/>
                      </a:ext>
                    </a:extLst>
                  </p:cNvPr>
                  <p:cNvSpPr>
                    <a:spLocks noChangeArrowheads="1"/>
                  </p:cNvSpPr>
                  <p:nvPr/>
                </p:nvSpPr>
                <p:spPr bwMode="ltGray">
                  <a:xfrm>
                    <a:off x="1267"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4" name="Oval 84">
                    <a:extLst>
                      <a:ext uri="{FF2B5EF4-FFF2-40B4-BE49-F238E27FC236}">
                        <a16:creationId xmlns:a16="http://schemas.microsoft.com/office/drawing/2014/main" id="{65C89658-D769-4F2A-B598-037949003B21}"/>
                      </a:ext>
                    </a:extLst>
                  </p:cNvPr>
                  <p:cNvSpPr>
                    <a:spLocks noChangeArrowheads="1"/>
                  </p:cNvSpPr>
                  <p:nvPr/>
                </p:nvSpPr>
                <p:spPr bwMode="ltGray">
                  <a:xfrm>
                    <a:off x="1054"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5" name="Oval 85">
                    <a:extLst>
                      <a:ext uri="{FF2B5EF4-FFF2-40B4-BE49-F238E27FC236}">
                        <a16:creationId xmlns:a16="http://schemas.microsoft.com/office/drawing/2014/main" id="{2BF6BA2D-4CB0-481D-BFC8-F84467EF4954}"/>
                      </a:ext>
                    </a:extLst>
                  </p:cNvPr>
                  <p:cNvSpPr>
                    <a:spLocks noChangeArrowheads="1"/>
                  </p:cNvSpPr>
                  <p:nvPr/>
                </p:nvSpPr>
                <p:spPr bwMode="ltGray">
                  <a:xfrm>
                    <a:off x="1316"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6" name="Oval 86">
                    <a:extLst>
                      <a:ext uri="{FF2B5EF4-FFF2-40B4-BE49-F238E27FC236}">
                        <a16:creationId xmlns:a16="http://schemas.microsoft.com/office/drawing/2014/main" id="{6F577C42-97FB-47CF-AAD4-10078C3DFFB7}"/>
                      </a:ext>
                    </a:extLst>
                  </p:cNvPr>
                  <p:cNvSpPr>
                    <a:spLocks noChangeArrowheads="1"/>
                  </p:cNvSpPr>
                  <p:nvPr/>
                </p:nvSpPr>
                <p:spPr bwMode="ltGray">
                  <a:xfrm>
                    <a:off x="1267"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1" name="Group 87">
                  <a:extLst>
                    <a:ext uri="{FF2B5EF4-FFF2-40B4-BE49-F238E27FC236}">
                      <a16:creationId xmlns:a16="http://schemas.microsoft.com/office/drawing/2014/main" id="{C787487A-C0D3-41EE-B346-D5C7B07EDDC5}"/>
                    </a:ext>
                  </a:extLst>
                </p:cNvPr>
                <p:cNvGrpSpPr>
                  <a:grpSpLocks/>
                </p:cNvGrpSpPr>
                <p:nvPr/>
              </p:nvGrpSpPr>
              <p:grpSpPr bwMode="auto">
                <a:xfrm>
                  <a:off x="1003" y="11"/>
                  <a:ext cx="32" cy="511"/>
                  <a:chOff x="1003" y="11"/>
                  <a:chExt cx="32" cy="511"/>
                </a:xfrm>
              </p:grpSpPr>
              <p:sp>
                <p:nvSpPr>
                  <p:cNvPr id="211" name="Oval 88">
                    <a:extLst>
                      <a:ext uri="{FF2B5EF4-FFF2-40B4-BE49-F238E27FC236}">
                        <a16:creationId xmlns:a16="http://schemas.microsoft.com/office/drawing/2014/main" id="{D7EC35CB-2D23-4CA7-9222-610BF43E059B}"/>
                      </a:ext>
                    </a:extLst>
                  </p:cNvPr>
                  <p:cNvSpPr>
                    <a:spLocks noChangeArrowheads="1"/>
                  </p:cNvSpPr>
                  <p:nvPr/>
                </p:nvSpPr>
                <p:spPr bwMode="ltGray">
                  <a:xfrm>
                    <a:off x="1003"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2" name="Oval 89">
                    <a:extLst>
                      <a:ext uri="{FF2B5EF4-FFF2-40B4-BE49-F238E27FC236}">
                        <a16:creationId xmlns:a16="http://schemas.microsoft.com/office/drawing/2014/main" id="{232E364C-46F1-4DD8-BFB7-3FBC598F8080}"/>
                      </a:ext>
                    </a:extLst>
                  </p:cNvPr>
                  <p:cNvSpPr>
                    <a:spLocks noChangeArrowheads="1"/>
                  </p:cNvSpPr>
                  <p:nvPr/>
                </p:nvSpPr>
                <p:spPr bwMode="ltGray">
                  <a:xfrm>
                    <a:off x="1003"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32" name="Oval 90">
                  <a:extLst>
                    <a:ext uri="{FF2B5EF4-FFF2-40B4-BE49-F238E27FC236}">
                      <a16:creationId xmlns:a16="http://schemas.microsoft.com/office/drawing/2014/main" id="{6CFECB0E-87C3-4D2D-A2FD-B1B3265006CC}"/>
                    </a:ext>
                  </a:extLst>
                </p:cNvPr>
                <p:cNvSpPr>
                  <a:spLocks noChangeArrowheads="1"/>
                </p:cNvSpPr>
                <p:nvPr/>
              </p:nvSpPr>
              <p:spPr bwMode="ltGray">
                <a:xfrm>
                  <a:off x="739" y="11"/>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3" name="Oval 91">
                  <a:extLst>
                    <a:ext uri="{FF2B5EF4-FFF2-40B4-BE49-F238E27FC236}">
                      <a16:creationId xmlns:a16="http://schemas.microsoft.com/office/drawing/2014/main" id="{1413DF52-3E4E-407A-B26F-9FE0B8303E17}"/>
                    </a:ext>
                  </a:extLst>
                </p:cNvPr>
                <p:cNvSpPr>
                  <a:spLocks noChangeArrowheads="1"/>
                </p:cNvSpPr>
                <p:nvPr/>
              </p:nvSpPr>
              <p:spPr bwMode="ltGray">
                <a:xfrm>
                  <a:off x="526"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4" name="Oval 92">
                  <a:extLst>
                    <a:ext uri="{FF2B5EF4-FFF2-40B4-BE49-F238E27FC236}">
                      <a16:creationId xmlns:a16="http://schemas.microsoft.com/office/drawing/2014/main" id="{CB0180FD-09DD-44DE-8F1F-57371EAFDA80}"/>
                    </a:ext>
                  </a:extLst>
                </p:cNvPr>
                <p:cNvSpPr>
                  <a:spLocks noChangeArrowheads="1"/>
                </p:cNvSpPr>
                <p:nvPr/>
              </p:nvSpPr>
              <p:spPr bwMode="ltGray">
                <a:xfrm>
                  <a:off x="788"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35" name="Oval 93">
                  <a:extLst>
                    <a:ext uri="{FF2B5EF4-FFF2-40B4-BE49-F238E27FC236}">
                      <a16:creationId xmlns:a16="http://schemas.microsoft.com/office/drawing/2014/main" id="{209B6B17-4428-4B1F-A27A-7CDCCCF92181}"/>
                    </a:ext>
                  </a:extLst>
                </p:cNvPr>
                <p:cNvSpPr>
                  <a:spLocks noChangeArrowheads="1"/>
                </p:cNvSpPr>
                <p:nvPr/>
              </p:nvSpPr>
              <p:spPr bwMode="ltGray">
                <a:xfrm>
                  <a:off x="739" y="298"/>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nvGrpSpPr>
                <p:cNvPr id="36" name="Group 94">
                  <a:extLst>
                    <a:ext uri="{FF2B5EF4-FFF2-40B4-BE49-F238E27FC236}">
                      <a16:creationId xmlns:a16="http://schemas.microsoft.com/office/drawing/2014/main" id="{D2E905DD-B6D9-4468-AB9F-705152681A67}"/>
                    </a:ext>
                  </a:extLst>
                </p:cNvPr>
                <p:cNvGrpSpPr>
                  <a:grpSpLocks/>
                </p:cNvGrpSpPr>
                <p:nvPr/>
              </p:nvGrpSpPr>
              <p:grpSpPr bwMode="auto">
                <a:xfrm>
                  <a:off x="-1" y="11"/>
                  <a:ext cx="461" cy="4247"/>
                  <a:chOff x="-1" y="11"/>
                  <a:chExt cx="461" cy="4247"/>
                </a:xfrm>
              </p:grpSpPr>
              <p:grpSp>
                <p:nvGrpSpPr>
                  <p:cNvPr id="154" name="Group 95">
                    <a:extLst>
                      <a:ext uri="{FF2B5EF4-FFF2-40B4-BE49-F238E27FC236}">
                        <a16:creationId xmlns:a16="http://schemas.microsoft.com/office/drawing/2014/main" id="{A1F1BDF5-22EC-4A42-A267-3DB0DE84DA44}"/>
                      </a:ext>
                    </a:extLst>
                  </p:cNvPr>
                  <p:cNvGrpSpPr>
                    <a:grpSpLocks/>
                  </p:cNvGrpSpPr>
                  <p:nvPr/>
                </p:nvGrpSpPr>
                <p:grpSpPr bwMode="auto">
                  <a:xfrm>
                    <a:off x="-1" y="11"/>
                    <a:ext cx="461" cy="511"/>
                    <a:chOff x="-1" y="11"/>
                    <a:chExt cx="461" cy="511"/>
                  </a:xfrm>
                </p:grpSpPr>
                <p:sp>
                  <p:nvSpPr>
                    <p:cNvPr id="207" name="Oval 96">
                      <a:extLst>
                        <a:ext uri="{FF2B5EF4-FFF2-40B4-BE49-F238E27FC236}">
                          <a16:creationId xmlns:a16="http://schemas.microsoft.com/office/drawing/2014/main" id="{6D219343-47E6-43E0-8D84-8BC03152FBB7}"/>
                        </a:ext>
                      </a:extLst>
                    </p:cNvPr>
                    <p:cNvSpPr>
                      <a:spLocks noChangeArrowheads="1"/>
                    </p:cNvSpPr>
                    <p:nvPr/>
                  </p:nvSpPr>
                  <p:spPr bwMode="ltGray">
                    <a:xfrm>
                      <a:off x="211" y="298"/>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8" name="Oval 97">
                      <a:extLst>
                        <a:ext uri="{FF2B5EF4-FFF2-40B4-BE49-F238E27FC236}">
                          <a16:creationId xmlns:a16="http://schemas.microsoft.com/office/drawing/2014/main" id="{235B1E06-990F-4351-8257-C35A2931B646}"/>
                        </a:ext>
                      </a:extLst>
                    </p:cNvPr>
                    <p:cNvSpPr>
                      <a:spLocks noChangeArrowheads="1"/>
                    </p:cNvSpPr>
                    <p:nvPr/>
                  </p:nvSpPr>
                  <p:spPr bwMode="ltGray">
                    <a:xfrm>
                      <a:off x="211" y="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9" name="Oval 98">
                      <a:extLst>
                        <a:ext uri="{FF2B5EF4-FFF2-40B4-BE49-F238E27FC236}">
                          <a16:creationId xmlns:a16="http://schemas.microsoft.com/office/drawing/2014/main" id="{05BFEAE7-94EE-444C-8730-A4ABA5F51891}"/>
                        </a:ext>
                      </a:extLst>
                    </p:cNvPr>
                    <p:cNvSpPr>
                      <a:spLocks noChangeArrowheads="1"/>
                    </p:cNvSpPr>
                    <p:nvPr/>
                  </p:nvSpPr>
                  <p:spPr bwMode="ltGray">
                    <a:xfrm>
                      <a:off x="-1" y="249"/>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10" name="Oval 99">
                      <a:extLst>
                        <a:ext uri="{FF2B5EF4-FFF2-40B4-BE49-F238E27FC236}">
                          <a16:creationId xmlns:a16="http://schemas.microsoft.com/office/drawing/2014/main" id="{505DB1AD-16A8-45EA-B763-C9F9CB7212D2}"/>
                        </a:ext>
                      </a:extLst>
                    </p:cNvPr>
                    <p:cNvSpPr>
                      <a:spLocks noChangeArrowheads="1"/>
                    </p:cNvSpPr>
                    <p:nvPr/>
                  </p:nvSpPr>
                  <p:spPr bwMode="ltGray">
                    <a:xfrm>
                      <a:off x="260" y="249"/>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5" name="Group 100">
                    <a:extLst>
                      <a:ext uri="{FF2B5EF4-FFF2-40B4-BE49-F238E27FC236}">
                        <a16:creationId xmlns:a16="http://schemas.microsoft.com/office/drawing/2014/main" id="{D9B8ABD4-1129-4DB0-928F-BC089C240108}"/>
                      </a:ext>
                    </a:extLst>
                  </p:cNvPr>
                  <p:cNvGrpSpPr>
                    <a:grpSpLocks/>
                  </p:cNvGrpSpPr>
                  <p:nvPr/>
                </p:nvGrpSpPr>
                <p:grpSpPr bwMode="auto">
                  <a:xfrm>
                    <a:off x="-1" y="537"/>
                    <a:ext cx="461" cy="34"/>
                    <a:chOff x="-1" y="537"/>
                    <a:chExt cx="461" cy="34"/>
                  </a:xfrm>
                </p:grpSpPr>
                <p:sp>
                  <p:nvSpPr>
                    <p:cNvPr id="205" name="Oval 101">
                      <a:extLst>
                        <a:ext uri="{FF2B5EF4-FFF2-40B4-BE49-F238E27FC236}">
                          <a16:creationId xmlns:a16="http://schemas.microsoft.com/office/drawing/2014/main" id="{06AD2D30-948B-4677-9B9F-83415102BE8E}"/>
                        </a:ext>
                      </a:extLst>
                    </p:cNvPr>
                    <p:cNvSpPr>
                      <a:spLocks noChangeArrowheads="1"/>
                    </p:cNvSpPr>
                    <p:nvPr/>
                  </p:nvSpPr>
                  <p:spPr bwMode="ltGray">
                    <a:xfrm>
                      <a:off x="-1" y="537"/>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6" name="Oval 102">
                      <a:extLst>
                        <a:ext uri="{FF2B5EF4-FFF2-40B4-BE49-F238E27FC236}">
                          <a16:creationId xmlns:a16="http://schemas.microsoft.com/office/drawing/2014/main" id="{F25FD30E-55DB-408A-9F2D-BF7435FC46F3}"/>
                        </a:ext>
                      </a:extLst>
                    </p:cNvPr>
                    <p:cNvSpPr>
                      <a:spLocks noChangeArrowheads="1"/>
                    </p:cNvSpPr>
                    <p:nvPr/>
                  </p:nvSpPr>
                  <p:spPr bwMode="ltGray">
                    <a:xfrm>
                      <a:off x="260" y="537"/>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6" name="Group 103">
                    <a:extLst>
                      <a:ext uri="{FF2B5EF4-FFF2-40B4-BE49-F238E27FC236}">
                        <a16:creationId xmlns:a16="http://schemas.microsoft.com/office/drawing/2014/main" id="{56A8EC1D-1F3D-4696-93F5-72B9F1A33860}"/>
                      </a:ext>
                    </a:extLst>
                  </p:cNvPr>
                  <p:cNvGrpSpPr>
                    <a:grpSpLocks/>
                  </p:cNvGrpSpPr>
                  <p:nvPr/>
                </p:nvGrpSpPr>
                <p:grpSpPr bwMode="auto">
                  <a:xfrm>
                    <a:off x="-1" y="585"/>
                    <a:ext cx="461" cy="512"/>
                    <a:chOff x="-1" y="585"/>
                    <a:chExt cx="461" cy="512"/>
                  </a:xfrm>
                </p:grpSpPr>
                <p:sp>
                  <p:nvSpPr>
                    <p:cNvPr id="201" name="Oval 104">
                      <a:extLst>
                        <a:ext uri="{FF2B5EF4-FFF2-40B4-BE49-F238E27FC236}">
                          <a16:creationId xmlns:a16="http://schemas.microsoft.com/office/drawing/2014/main" id="{C5028E26-A4D9-4F12-90F9-149E7C9FF8E9}"/>
                        </a:ext>
                      </a:extLst>
                    </p:cNvPr>
                    <p:cNvSpPr>
                      <a:spLocks noChangeArrowheads="1"/>
                    </p:cNvSpPr>
                    <p:nvPr/>
                  </p:nvSpPr>
                  <p:spPr bwMode="ltGray">
                    <a:xfrm>
                      <a:off x="211" y="585"/>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2" name="Oval 105">
                      <a:extLst>
                        <a:ext uri="{FF2B5EF4-FFF2-40B4-BE49-F238E27FC236}">
                          <a16:creationId xmlns:a16="http://schemas.microsoft.com/office/drawing/2014/main" id="{F260D377-8E2A-4206-8BF8-D5BAD068E99B}"/>
                        </a:ext>
                      </a:extLst>
                    </p:cNvPr>
                    <p:cNvSpPr>
                      <a:spLocks noChangeArrowheads="1"/>
                    </p:cNvSpPr>
                    <p:nvPr/>
                  </p:nvSpPr>
                  <p:spPr bwMode="ltGray">
                    <a:xfrm>
                      <a:off x="-1" y="824"/>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3" name="Oval 106">
                      <a:extLst>
                        <a:ext uri="{FF2B5EF4-FFF2-40B4-BE49-F238E27FC236}">
                          <a16:creationId xmlns:a16="http://schemas.microsoft.com/office/drawing/2014/main" id="{44991D90-741A-441B-8D89-200292B17AB1}"/>
                        </a:ext>
                      </a:extLst>
                    </p:cNvPr>
                    <p:cNvSpPr>
                      <a:spLocks noChangeArrowheads="1"/>
                    </p:cNvSpPr>
                    <p:nvPr/>
                  </p:nvSpPr>
                  <p:spPr bwMode="ltGray">
                    <a:xfrm>
                      <a:off x="260" y="824"/>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4" name="Oval 107">
                      <a:extLst>
                        <a:ext uri="{FF2B5EF4-FFF2-40B4-BE49-F238E27FC236}">
                          <a16:creationId xmlns:a16="http://schemas.microsoft.com/office/drawing/2014/main" id="{3A04D905-562F-4339-BEC0-DBB02B3C0BD3}"/>
                        </a:ext>
                      </a:extLst>
                    </p:cNvPr>
                    <p:cNvSpPr>
                      <a:spLocks noChangeArrowheads="1"/>
                    </p:cNvSpPr>
                    <p:nvPr/>
                  </p:nvSpPr>
                  <p:spPr bwMode="ltGray">
                    <a:xfrm>
                      <a:off x="211" y="874"/>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7" name="Group 108">
                    <a:extLst>
                      <a:ext uri="{FF2B5EF4-FFF2-40B4-BE49-F238E27FC236}">
                        <a16:creationId xmlns:a16="http://schemas.microsoft.com/office/drawing/2014/main" id="{945770B1-C405-404F-963F-32045402331A}"/>
                      </a:ext>
                    </a:extLst>
                  </p:cNvPr>
                  <p:cNvGrpSpPr>
                    <a:grpSpLocks/>
                  </p:cNvGrpSpPr>
                  <p:nvPr/>
                </p:nvGrpSpPr>
                <p:grpSpPr bwMode="auto">
                  <a:xfrm>
                    <a:off x="-1" y="1111"/>
                    <a:ext cx="461" cy="35"/>
                    <a:chOff x="-1" y="1111"/>
                    <a:chExt cx="461" cy="35"/>
                  </a:xfrm>
                </p:grpSpPr>
                <p:sp>
                  <p:nvSpPr>
                    <p:cNvPr id="199" name="Oval 109">
                      <a:extLst>
                        <a:ext uri="{FF2B5EF4-FFF2-40B4-BE49-F238E27FC236}">
                          <a16:creationId xmlns:a16="http://schemas.microsoft.com/office/drawing/2014/main" id="{9EEB0847-A5A2-485E-A40B-10B403166D17}"/>
                        </a:ext>
                      </a:extLst>
                    </p:cNvPr>
                    <p:cNvSpPr>
                      <a:spLocks noChangeArrowheads="1"/>
                    </p:cNvSpPr>
                    <p:nvPr/>
                  </p:nvSpPr>
                  <p:spPr bwMode="ltGray">
                    <a:xfrm>
                      <a:off x="-1" y="111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200" name="Oval 110">
                      <a:extLst>
                        <a:ext uri="{FF2B5EF4-FFF2-40B4-BE49-F238E27FC236}">
                          <a16:creationId xmlns:a16="http://schemas.microsoft.com/office/drawing/2014/main" id="{64A8103D-B455-4B18-A437-2F77299DD9B2}"/>
                        </a:ext>
                      </a:extLst>
                    </p:cNvPr>
                    <p:cNvSpPr>
                      <a:spLocks noChangeArrowheads="1"/>
                    </p:cNvSpPr>
                    <p:nvPr/>
                  </p:nvSpPr>
                  <p:spPr bwMode="ltGray">
                    <a:xfrm>
                      <a:off x="260" y="111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8" name="Group 111">
                    <a:extLst>
                      <a:ext uri="{FF2B5EF4-FFF2-40B4-BE49-F238E27FC236}">
                        <a16:creationId xmlns:a16="http://schemas.microsoft.com/office/drawing/2014/main" id="{907AFEE1-25BC-400E-A101-C775667E5FED}"/>
                      </a:ext>
                    </a:extLst>
                  </p:cNvPr>
                  <p:cNvGrpSpPr>
                    <a:grpSpLocks/>
                  </p:cNvGrpSpPr>
                  <p:nvPr/>
                </p:nvGrpSpPr>
                <p:grpSpPr bwMode="auto">
                  <a:xfrm>
                    <a:off x="-1" y="1161"/>
                    <a:ext cx="461" cy="510"/>
                    <a:chOff x="-1" y="1161"/>
                    <a:chExt cx="461" cy="510"/>
                  </a:xfrm>
                </p:grpSpPr>
                <p:sp>
                  <p:nvSpPr>
                    <p:cNvPr id="195" name="Oval 112">
                      <a:extLst>
                        <a:ext uri="{FF2B5EF4-FFF2-40B4-BE49-F238E27FC236}">
                          <a16:creationId xmlns:a16="http://schemas.microsoft.com/office/drawing/2014/main" id="{1C7AA732-0BC6-494E-A5AE-B1BC1E2B8A32}"/>
                        </a:ext>
                      </a:extLst>
                    </p:cNvPr>
                    <p:cNvSpPr>
                      <a:spLocks noChangeArrowheads="1"/>
                    </p:cNvSpPr>
                    <p:nvPr/>
                  </p:nvSpPr>
                  <p:spPr bwMode="ltGray">
                    <a:xfrm>
                      <a:off x="211" y="116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6" name="Oval 113">
                      <a:extLst>
                        <a:ext uri="{FF2B5EF4-FFF2-40B4-BE49-F238E27FC236}">
                          <a16:creationId xmlns:a16="http://schemas.microsoft.com/office/drawing/2014/main" id="{30AD5859-E961-47A1-9A2C-3DD21E1D0E39}"/>
                        </a:ext>
                      </a:extLst>
                    </p:cNvPr>
                    <p:cNvSpPr>
                      <a:spLocks noChangeArrowheads="1"/>
                    </p:cNvSpPr>
                    <p:nvPr/>
                  </p:nvSpPr>
                  <p:spPr bwMode="ltGray">
                    <a:xfrm>
                      <a:off x="-1" y="1398"/>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7" name="Oval 114">
                      <a:extLst>
                        <a:ext uri="{FF2B5EF4-FFF2-40B4-BE49-F238E27FC236}">
                          <a16:creationId xmlns:a16="http://schemas.microsoft.com/office/drawing/2014/main" id="{99318D46-4081-4007-9E58-97D3CB3D1F2B}"/>
                        </a:ext>
                      </a:extLst>
                    </p:cNvPr>
                    <p:cNvSpPr>
                      <a:spLocks noChangeArrowheads="1"/>
                    </p:cNvSpPr>
                    <p:nvPr/>
                  </p:nvSpPr>
                  <p:spPr bwMode="ltGray">
                    <a:xfrm>
                      <a:off x="260" y="1398"/>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8" name="Oval 115">
                      <a:extLst>
                        <a:ext uri="{FF2B5EF4-FFF2-40B4-BE49-F238E27FC236}">
                          <a16:creationId xmlns:a16="http://schemas.microsoft.com/office/drawing/2014/main" id="{81038E3B-A3BB-40C0-86BD-C6751FD19489}"/>
                        </a:ext>
                      </a:extLst>
                    </p:cNvPr>
                    <p:cNvSpPr>
                      <a:spLocks noChangeArrowheads="1"/>
                    </p:cNvSpPr>
                    <p:nvPr/>
                  </p:nvSpPr>
                  <p:spPr bwMode="ltGray">
                    <a:xfrm>
                      <a:off x="211" y="144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59" name="Group 116">
                    <a:extLst>
                      <a:ext uri="{FF2B5EF4-FFF2-40B4-BE49-F238E27FC236}">
                        <a16:creationId xmlns:a16="http://schemas.microsoft.com/office/drawing/2014/main" id="{BD28A81C-7143-4306-9EA5-A2E6F3241DFB}"/>
                      </a:ext>
                    </a:extLst>
                  </p:cNvPr>
                  <p:cNvGrpSpPr>
                    <a:grpSpLocks/>
                  </p:cNvGrpSpPr>
                  <p:nvPr/>
                </p:nvGrpSpPr>
                <p:grpSpPr bwMode="auto">
                  <a:xfrm>
                    <a:off x="-1" y="1686"/>
                    <a:ext cx="461" cy="35"/>
                    <a:chOff x="-1" y="1686"/>
                    <a:chExt cx="461" cy="35"/>
                  </a:xfrm>
                </p:grpSpPr>
                <p:sp>
                  <p:nvSpPr>
                    <p:cNvPr id="193" name="Oval 117">
                      <a:extLst>
                        <a:ext uri="{FF2B5EF4-FFF2-40B4-BE49-F238E27FC236}">
                          <a16:creationId xmlns:a16="http://schemas.microsoft.com/office/drawing/2014/main" id="{55E5B383-8AE3-4BB8-8D48-6BE6BCFF43C2}"/>
                        </a:ext>
                      </a:extLst>
                    </p:cNvPr>
                    <p:cNvSpPr>
                      <a:spLocks noChangeArrowheads="1"/>
                    </p:cNvSpPr>
                    <p:nvPr/>
                  </p:nvSpPr>
                  <p:spPr bwMode="ltGray">
                    <a:xfrm>
                      <a:off x="-1" y="1686"/>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4" name="Oval 118">
                      <a:extLst>
                        <a:ext uri="{FF2B5EF4-FFF2-40B4-BE49-F238E27FC236}">
                          <a16:creationId xmlns:a16="http://schemas.microsoft.com/office/drawing/2014/main" id="{291BD771-7FA3-4E81-9093-0B5AF50D461A}"/>
                        </a:ext>
                      </a:extLst>
                    </p:cNvPr>
                    <p:cNvSpPr>
                      <a:spLocks noChangeArrowheads="1"/>
                    </p:cNvSpPr>
                    <p:nvPr/>
                  </p:nvSpPr>
                  <p:spPr bwMode="ltGray">
                    <a:xfrm>
                      <a:off x="260" y="168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0" name="Group 119">
                    <a:extLst>
                      <a:ext uri="{FF2B5EF4-FFF2-40B4-BE49-F238E27FC236}">
                        <a16:creationId xmlns:a16="http://schemas.microsoft.com/office/drawing/2014/main" id="{83E5C10A-7A67-4FA2-AF0B-7EA84FB805AB}"/>
                      </a:ext>
                    </a:extLst>
                  </p:cNvPr>
                  <p:cNvGrpSpPr>
                    <a:grpSpLocks/>
                  </p:cNvGrpSpPr>
                  <p:nvPr/>
                </p:nvGrpSpPr>
                <p:grpSpPr bwMode="auto">
                  <a:xfrm>
                    <a:off x="-1" y="1735"/>
                    <a:ext cx="461" cy="512"/>
                    <a:chOff x="-1" y="1735"/>
                    <a:chExt cx="461" cy="512"/>
                  </a:xfrm>
                </p:grpSpPr>
                <p:sp>
                  <p:nvSpPr>
                    <p:cNvPr id="189" name="Oval 120">
                      <a:extLst>
                        <a:ext uri="{FF2B5EF4-FFF2-40B4-BE49-F238E27FC236}">
                          <a16:creationId xmlns:a16="http://schemas.microsoft.com/office/drawing/2014/main" id="{29E8C441-B834-4F7D-883C-73CB8B83B91C}"/>
                        </a:ext>
                      </a:extLst>
                    </p:cNvPr>
                    <p:cNvSpPr>
                      <a:spLocks noChangeArrowheads="1"/>
                    </p:cNvSpPr>
                    <p:nvPr/>
                  </p:nvSpPr>
                  <p:spPr bwMode="ltGray">
                    <a:xfrm>
                      <a:off x="211" y="17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0" name="Oval 121">
                      <a:extLst>
                        <a:ext uri="{FF2B5EF4-FFF2-40B4-BE49-F238E27FC236}">
                          <a16:creationId xmlns:a16="http://schemas.microsoft.com/office/drawing/2014/main" id="{BEE5C0E7-D42C-42E0-A523-2CC6CABE8677}"/>
                        </a:ext>
                      </a:extLst>
                    </p:cNvPr>
                    <p:cNvSpPr>
                      <a:spLocks noChangeArrowheads="1"/>
                    </p:cNvSpPr>
                    <p:nvPr/>
                  </p:nvSpPr>
                  <p:spPr bwMode="ltGray">
                    <a:xfrm>
                      <a:off x="-1" y="197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1" name="Oval 122">
                      <a:extLst>
                        <a:ext uri="{FF2B5EF4-FFF2-40B4-BE49-F238E27FC236}">
                          <a16:creationId xmlns:a16="http://schemas.microsoft.com/office/drawing/2014/main" id="{B0DF645B-7107-4E51-B89E-BE3D72D48738}"/>
                        </a:ext>
                      </a:extLst>
                    </p:cNvPr>
                    <p:cNvSpPr>
                      <a:spLocks noChangeArrowheads="1"/>
                    </p:cNvSpPr>
                    <p:nvPr/>
                  </p:nvSpPr>
                  <p:spPr bwMode="ltGray">
                    <a:xfrm>
                      <a:off x="260" y="197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92" name="Oval 123">
                      <a:extLst>
                        <a:ext uri="{FF2B5EF4-FFF2-40B4-BE49-F238E27FC236}">
                          <a16:creationId xmlns:a16="http://schemas.microsoft.com/office/drawing/2014/main" id="{3D941459-8E4D-4B82-A25D-ACBE068BF05B}"/>
                        </a:ext>
                      </a:extLst>
                    </p:cNvPr>
                    <p:cNvSpPr>
                      <a:spLocks noChangeArrowheads="1"/>
                    </p:cNvSpPr>
                    <p:nvPr/>
                  </p:nvSpPr>
                  <p:spPr bwMode="ltGray">
                    <a:xfrm>
                      <a:off x="211" y="2022"/>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1" name="Group 124">
                    <a:extLst>
                      <a:ext uri="{FF2B5EF4-FFF2-40B4-BE49-F238E27FC236}">
                        <a16:creationId xmlns:a16="http://schemas.microsoft.com/office/drawing/2014/main" id="{D65FA9C6-D87B-4999-9593-0F046CF32176}"/>
                      </a:ext>
                    </a:extLst>
                  </p:cNvPr>
                  <p:cNvGrpSpPr>
                    <a:grpSpLocks/>
                  </p:cNvGrpSpPr>
                  <p:nvPr/>
                </p:nvGrpSpPr>
                <p:grpSpPr bwMode="auto">
                  <a:xfrm>
                    <a:off x="-1" y="2261"/>
                    <a:ext cx="461" cy="35"/>
                    <a:chOff x="-1" y="2261"/>
                    <a:chExt cx="461" cy="35"/>
                  </a:xfrm>
                </p:grpSpPr>
                <p:sp>
                  <p:nvSpPr>
                    <p:cNvPr id="187" name="Oval 125">
                      <a:extLst>
                        <a:ext uri="{FF2B5EF4-FFF2-40B4-BE49-F238E27FC236}">
                          <a16:creationId xmlns:a16="http://schemas.microsoft.com/office/drawing/2014/main" id="{7F4D52F7-10D9-421B-B19B-5156FB862B04}"/>
                        </a:ext>
                      </a:extLst>
                    </p:cNvPr>
                    <p:cNvSpPr>
                      <a:spLocks noChangeArrowheads="1"/>
                    </p:cNvSpPr>
                    <p:nvPr/>
                  </p:nvSpPr>
                  <p:spPr bwMode="ltGray">
                    <a:xfrm>
                      <a:off x="-1" y="2261"/>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8" name="Oval 126">
                      <a:extLst>
                        <a:ext uri="{FF2B5EF4-FFF2-40B4-BE49-F238E27FC236}">
                          <a16:creationId xmlns:a16="http://schemas.microsoft.com/office/drawing/2014/main" id="{8C0E56DA-E0D8-40DB-970D-21C1BE43CA26}"/>
                        </a:ext>
                      </a:extLst>
                    </p:cNvPr>
                    <p:cNvSpPr>
                      <a:spLocks noChangeArrowheads="1"/>
                    </p:cNvSpPr>
                    <p:nvPr/>
                  </p:nvSpPr>
                  <p:spPr bwMode="ltGray">
                    <a:xfrm>
                      <a:off x="260" y="2261"/>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2" name="Group 127">
                    <a:extLst>
                      <a:ext uri="{FF2B5EF4-FFF2-40B4-BE49-F238E27FC236}">
                        <a16:creationId xmlns:a16="http://schemas.microsoft.com/office/drawing/2014/main" id="{56E337EE-1C1F-4EBF-B261-2B6B5E94894B}"/>
                      </a:ext>
                    </a:extLst>
                  </p:cNvPr>
                  <p:cNvGrpSpPr>
                    <a:grpSpLocks/>
                  </p:cNvGrpSpPr>
                  <p:nvPr/>
                </p:nvGrpSpPr>
                <p:grpSpPr bwMode="auto">
                  <a:xfrm>
                    <a:off x="-1" y="2311"/>
                    <a:ext cx="461" cy="510"/>
                    <a:chOff x="-1" y="2311"/>
                    <a:chExt cx="461" cy="510"/>
                  </a:xfrm>
                </p:grpSpPr>
                <p:sp>
                  <p:nvSpPr>
                    <p:cNvPr id="183" name="Oval 128">
                      <a:extLst>
                        <a:ext uri="{FF2B5EF4-FFF2-40B4-BE49-F238E27FC236}">
                          <a16:creationId xmlns:a16="http://schemas.microsoft.com/office/drawing/2014/main" id="{063500FE-2B09-426C-9B0F-E67E0F3F4B74}"/>
                        </a:ext>
                      </a:extLst>
                    </p:cNvPr>
                    <p:cNvSpPr>
                      <a:spLocks noChangeArrowheads="1"/>
                    </p:cNvSpPr>
                    <p:nvPr/>
                  </p:nvSpPr>
                  <p:spPr bwMode="ltGray">
                    <a:xfrm>
                      <a:off x="211" y="2311"/>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4" name="Oval 129">
                      <a:extLst>
                        <a:ext uri="{FF2B5EF4-FFF2-40B4-BE49-F238E27FC236}">
                          <a16:creationId xmlns:a16="http://schemas.microsoft.com/office/drawing/2014/main" id="{A0FE2D36-974D-46B8-A7B0-CC17D1D4B7F2}"/>
                        </a:ext>
                      </a:extLst>
                    </p:cNvPr>
                    <p:cNvSpPr>
                      <a:spLocks noChangeArrowheads="1"/>
                    </p:cNvSpPr>
                    <p:nvPr/>
                  </p:nvSpPr>
                  <p:spPr bwMode="ltGray">
                    <a:xfrm>
                      <a:off x="-1" y="2548"/>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5" name="Oval 130">
                      <a:extLst>
                        <a:ext uri="{FF2B5EF4-FFF2-40B4-BE49-F238E27FC236}">
                          <a16:creationId xmlns:a16="http://schemas.microsoft.com/office/drawing/2014/main" id="{2621F810-AA78-4F38-B32D-EFF3236EC5E8}"/>
                        </a:ext>
                      </a:extLst>
                    </p:cNvPr>
                    <p:cNvSpPr>
                      <a:spLocks noChangeArrowheads="1"/>
                    </p:cNvSpPr>
                    <p:nvPr/>
                  </p:nvSpPr>
                  <p:spPr bwMode="ltGray">
                    <a:xfrm>
                      <a:off x="260" y="2548"/>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6" name="Oval 131">
                      <a:extLst>
                        <a:ext uri="{FF2B5EF4-FFF2-40B4-BE49-F238E27FC236}">
                          <a16:creationId xmlns:a16="http://schemas.microsoft.com/office/drawing/2014/main" id="{192D3261-E9CD-4013-B45A-B9378357012B}"/>
                        </a:ext>
                      </a:extLst>
                    </p:cNvPr>
                    <p:cNvSpPr>
                      <a:spLocks noChangeArrowheads="1"/>
                    </p:cNvSpPr>
                    <p:nvPr/>
                  </p:nvSpPr>
                  <p:spPr bwMode="ltGray">
                    <a:xfrm>
                      <a:off x="211" y="2598"/>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3" name="Group 132">
                    <a:extLst>
                      <a:ext uri="{FF2B5EF4-FFF2-40B4-BE49-F238E27FC236}">
                        <a16:creationId xmlns:a16="http://schemas.microsoft.com/office/drawing/2014/main" id="{548328AC-7242-4728-8D1A-236D14AF38FF}"/>
                      </a:ext>
                    </a:extLst>
                  </p:cNvPr>
                  <p:cNvGrpSpPr>
                    <a:grpSpLocks/>
                  </p:cNvGrpSpPr>
                  <p:nvPr/>
                </p:nvGrpSpPr>
                <p:grpSpPr bwMode="auto">
                  <a:xfrm>
                    <a:off x="-1" y="2835"/>
                    <a:ext cx="461" cy="36"/>
                    <a:chOff x="-1" y="2835"/>
                    <a:chExt cx="461" cy="36"/>
                  </a:xfrm>
                </p:grpSpPr>
                <p:sp>
                  <p:nvSpPr>
                    <p:cNvPr id="181" name="Oval 133">
                      <a:extLst>
                        <a:ext uri="{FF2B5EF4-FFF2-40B4-BE49-F238E27FC236}">
                          <a16:creationId xmlns:a16="http://schemas.microsoft.com/office/drawing/2014/main" id="{D0A6538D-42E7-43FE-9FB1-09C491A81DE7}"/>
                        </a:ext>
                      </a:extLst>
                    </p:cNvPr>
                    <p:cNvSpPr>
                      <a:spLocks noChangeArrowheads="1"/>
                    </p:cNvSpPr>
                    <p:nvPr/>
                  </p:nvSpPr>
                  <p:spPr bwMode="ltGray">
                    <a:xfrm>
                      <a:off x="-1" y="2835"/>
                      <a:ext cx="199"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2" name="Oval 134">
                      <a:extLst>
                        <a:ext uri="{FF2B5EF4-FFF2-40B4-BE49-F238E27FC236}">
                          <a16:creationId xmlns:a16="http://schemas.microsoft.com/office/drawing/2014/main" id="{D29671FB-1DD2-4F0E-8BC6-3FB35BFD60A5}"/>
                        </a:ext>
                      </a:extLst>
                    </p:cNvPr>
                    <p:cNvSpPr>
                      <a:spLocks noChangeArrowheads="1"/>
                    </p:cNvSpPr>
                    <p:nvPr/>
                  </p:nvSpPr>
                  <p:spPr bwMode="ltGray">
                    <a:xfrm>
                      <a:off x="260" y="2835"/>
                      <a:ext cx="200" cy="36"/>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4" name="Group 135">
                    <a:extLst>
                      <a:ext uri="{FF2B5EF4-FFF2-40B4-BE49-F238E27FC236}">
                        <a16:creationId xmlns:a16="http://schemas.microsoft.com/office/drawing/2014/main" id="{19723619-C40F-4CDD-B616-5D8FB3554131}"/>
                      </a:ext>
                    </a:extLst>
                  </p:cNvPr>
                  <p:cNvGrpSpPr>
                    <a:grpSpLocks/>
                  </p:cNvGrpSpPr>
                  <p:nvPr/>
                </p:nvGrpSpPr>
                <p:grpSpPr bwMode="auto">
                  <a:xfrm>
                    <a:off x="-1" y="2885"/>
                    <a:ext cx="461" cy="510"/>
                    <a:chOff x="-1" y="2885"/>
                    <a:chExt cx="461" cy="510"/>
                  </a:xfrm>
                </p:grpSpPr>
                <p:sp>
                  <p:nvSpPr>
                    <p:cNvPr id="177" name="Oval 136">
                      <a:extLst>
                        <a:ext uri="{FF2B5EF4-FFF2-40B4-BE49-F238E27FC236}">
                          <a16:creationId xmlns:a16="http://schemas.microsoft.com/office/drawing/2014/main" id="{457169A8-8533-4A11-AC9C-1755E67E5EA8}"/>
                        </a:ext>
                      </a:extLst>
                    </p:cNvPr>
                    <p:cNvSpPr>
                      <a:spLocks noChangeArrowheads="1"/>
                    </p:cNvSpPr>
                    <p:nvPr/>
                  </p:nvSpPr>
                  <p:spPr bwMode="ltGray">
                    <a:xfrm>
                      <a:off x="211" y="288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8" name="Oval 137">
                      <a:extLst>
                        <a:ext uri="{FF2B5EF4-FFF2-40B4-BE49-F238E27FC236}">
                          <a16:creationId xmlns:a16="http://schemas.microsoft.com/office/drawing/2014/main" id="{1EF574E7-65ED-4E6A-A369-6EFDEE695951}"/>
                        </a:ext>
                      </a:extLst>
                    </p:cNvPr>
                    <p:cNvSpPr>
                      <a:spLocks noChangeArrowheads="1"/>
                    </p:cNvSpPr>
                    <p:nvPr/>
                  </p:nvSpPr>
                  <p:spPr bwMode="ltGray">
                    <a:xfrm>
                      <a:off x="-1" y="3123"/>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9" name="Oval 138">
                      <a:extLst>
                        <a:ext uri="{FF2B5EF4-FFF2-40B4-BE49-F238E27FC236}">
                          <a16:creationId xmlns:a16="http://schemas.microsoft.com/office/drawing/2014/main" id="{6D7EEA4F-80E2-4994-90B3-D909C51445B8}"/>
                        </a:ext>
                      </a:extLst>
                    </p:cNvPr>
                    <p:cNvSpPr>
                      <a:spLocks noChangeArrowheads="1"/>
                    </p:cNvSpPr>
                    <p:nvPr/>
                  </p:nvSpPr>
                  <p:spPr bwMode="ltGray">
                    <a:xfrm>
                      <a:off x="260" y="3123"/>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80" name="Oval 139">
                      <a:extLst>
                        <a:ext uri="{FF2B5EF4-FFF2-40B4-BE49-F238E27FC236}">
                          <a16:creationId xmlns:a16="http://schemas.microsoft.com/office/drawing/2014/main" id="{D2618ED4-1757-40C9-AB87-8316D838AD36}"/>
                        </a:ext>
                      </a:extLst>
                    </p:cNvPr>
                    <p:cNvSpPr>
                      <a:spLocks noChangeArrowheads="1"/>
                    </p:cNvSpPr>
                    <p:nvPr/>
                  </p:nvSpPr>
                  <p:spPr bwMode="ltGray">
                    <a:xfrm>
                      <a:off x="211" y="3172"/>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5" name="Group 140">
                    <a:extLst>
                      <a:ext uri="{FF2B5EF4-FFF2-40B4-BE49-F238E27FC236}">
                        <a16:creationId xmlns:a16="http://schemas.microsoft.com/office/drawing/2014/main" id="{BDC3C7FA-8FEF-4892-9451-C59CE92CF719}"/>
                      </a:ext>
                    </a:extLst>
                  </p:cNvPr>
                  <p:cNvGrpSpPr>
                    <a:grpSpLocks/>
                  </p:cNvGrpSpPr>
                  <p:nvPr/>
                </p:nvGrpSpPr>
                <p:grpSpPr bwMode="auto">
                  <a:xfrm>
                    <a:off x="-1" y="3410"/>
                    <a:ext cx="461" cy="35"/>
                    <a:chOff x="-1" y="3410"/>
                    <a:chExt cx="461" cy="35"/>
                  </a:xfrm>
                </p:grpSpPr>
                <p:sp>
                  <p:nvSpPr>
                    <p:cNvPr id="175" name="Oval 141">
                      <a:extLst>
                        <a:ext uri="{FF2B5EF4-FFF2-40B4-BE49-F238E27FC236}">
                          <a16:creationId xmlns:a16="http://schemas.microsoft.com/office/drawing/2014/main" id="{BDB48C81-F0B6-4CC9-ACAE-1480EC49510C}"/>
                        </a:ext>
                      </a:extLst>
                    </p:cNvPr>
                    <p:cNvSpPr>
                      <a:spLocks noChangeArrowheads="1"/>
                    </p:cNvSpPr>
                    <p:nvPr/>
                  </p:nvSpPr>
                  <p:spPr bwMode="ltGray">
                    <a:xfrm>
                      <a:off x="-1" y="3410"/>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6" name="Oval 142">
                      <a:extLst>
                        <a:ext uri="{FF2B5EF4-FFF2-40B4-BE49-F238E27FC236}">
                          <a16:creationId xmlns:a16="http://schemas.microsoft.com/office/drawing/2014/main" id="{A7843676-74BC-4BCD-9173-B9E7DECB4966}"/>
                        </a:ext>
                      </a:extLst>
                    </p:cNvPr>
                    <p:cNvSpPr>
                      <a:spLocks noChangeArrowheads="1"/>
                    </p:cNvSpPr>
                    <p:nvPr/>
                  </p:nvSpPr>
                  <p:spPr bwMode="ltGray">
                    <a:xfrm>
                      <a:off x="260" y="3410"/>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6" name="Group 143">
                    <a:extLst>
                      <a:ext uri="{FF2B5EF4-FFF2-40B4-BE49-F238E27FC236}">
                        <a16:creationId xmlns:a16="http://schemas.microsoft.com/office/drawing/2014/main" id="{58EE46CA-C49E-4AC2-91E2-321C689ADE38}"/>
                      </a:ext>
                    </a:extLst>
                  </p:cNvPr>
                  <p:cNvGrpSpPr>
                    <a:grpSpLocks/>
                  </p:cNvGrpSpPr>
                  <p:nvPr/>
                </p:nvGrpSpPr>
                <p:grpSpPr bwMode="auto">
                  <a:xfrm>
                    <a:off x="-1" y="3459"/>
                    <a:ext cx="461" cy="512"/>
                    <a:chOff x="-1" y="3459"/>
                    <a:chExt cx="461" cy="512"/>
                  </a:xfrm>
                </p:grpSpPr>
                <p:sp>
                  <p:nvSpPr>
                    <p:cNvPr id="171" name="Oval 144">
                      <a:extLst>
                        <a:ext uri="{FF2B5EF4-FFF2-40B4-BE49-F238E27FC236}">
                          <a16:creationId xmlns:a16="http://schemas.microsoft.com/office/drawing/2014/main" id="{5191BD3D-3FEE-4784-90AD-308FDBB4C505}"/>
                        </a:ext>
                      </a:extLst>
                    </p:cNvPr>
                    <p:cNvSpPr>
                      <a:spLocks noChangeArrowheads="1"/>
                    </p:cNvSpPr>
                    <p:nvPr/>
                  </p:nvSpPr>
                  <p:spPr bwMode="ltGray">
                    <a:xfrm>
                      <a:off x="211" y="3459"/>
                      <a:ext cx="32" cy="22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2" name="Oval 145">
                      <a:extLst>
                        <a:ext uri="{FF2B5EF4-FFF2-40B4-BE49-F238E27FC236}">
                          <a16:creationId xmlns:a16="http://schemas.microsoft.com/office/drawing/2014/main" id="{40F935E3-9EA7-453F-A99F-1B1038743CA1}"/>
                        </a:ext>
                      </a:extLst>
                    </p:cNvPr>
                    <p:cNvSpPr>
                      <a:spLocks noChangeArrowheads="1"/>
                    </p:cNvSpPr>
                    <p:nvPr/>
                  </p:nvSpPr>
                  <p:spPr bwMode="ltGray">
                    <a:xfrm>
                      <a:off x="-1" y="3698"/>
                      <a:ext cx="199"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3" name="Oval 146">
                      <a:extLst>
                        <a:ext uri="{FF2B5EF4-FFF2-40B4-BE49-F238E27FC236}">
                          <a16:creationId xmlns:a16="http://schemas.microsoft.com/office/drawing/2014/main" id="{F193989D-ECAD-4E6B-93CE-CF1D48F50955}"/>
                        </a:ext>
                      </a:extLst>
                    </p:cNvPr>
                    <p:cNvSpPr>
                      <a:spLocks noChangeArrowheads="1"/>
                    </p:cNvSpPr>
                    <p:nvPr/>
                  </p:nvSpPr>
                  <p:spPr bwMode="ltGray">
                    <a:xfrm>
                      <a:off x="260" y="3698"/>
                      <a:ext cx="200" cy="3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4" name="Oval 147">
                      <a:extLst>
                        <a:ext uri="{FF2B5EF4-FFF2-40B4-BE49-F238E27FC236}">
                          <a16:creationId xmlns:a16="http://schemas.microsoft.com/office/drawing/2014/main" id="{E1990DA3-5B89-47B8-977C-FF70B4A6E1F0}"/>
                        </a:ext>
                      </a:extLst>
                    </p:cNvPr>
                    <p:cNvSpPr>
                      <a:spLocks noChangeArrowheads="1"/>
                    </p:cNvSpPr>
                    <p:nvPr/>
                  </p:nvSpPr>
                  <p:spPr bwMode="ltGray">
                    <a:xfrm>
                      <a:off x="211" y="3747"/>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167" name="Group 148">
                    <a:extLst>
                      <a:ext uri="{FF2B5EF4-FFF2-40B4-BE49-F238E27FC236}">
                        <a16:creationId xmlns:a16="http://schemas.microsoft.com/office/drawing/2014/main" id="{6F4CD022-FBE4-4743-A5C7-AB6F850C1CD5}"/>
                      </a:ext>
                    </a:extLst>
                  </p:cNvPr>
                  <p:cNvGrpSpPr>
                    <a:grpSpLocks/>
                  </p:cNvGrpSpPr>
                  <p:nvPr/>
                </p:nvGrpSpPr>
                <p:grpSpPr bwMode="auto">
                  <a:xfrm>
                    <a:off x="-1" y="3985"/>
                    <a:ext cx="461" cy="273"/>
                    <a:chOff x="-1" y="3985"/>
                    <a:chExt cx="461" cy="273"/>
                  </a:xfrm>
                </p:grpSpPr>
                <p:sp>
                  <p:nvSpPr>
                    <p:cNvPr id="168" name="Oval 149">
                      <a:extLst>
                        <a:ext uri="{FF2B5EF4-FFF2-40B4-BE49-F238E27FC236}">
                          <a16:creationId xmlns:a16="http://schemas.microsoft.com/office/drawing/2014/main" id="{6604ED3F-BF55-4B9D-9479-13B825D52C5D}"/>
                        </a:ext>
                      </a:extLst>
                    </p:cNvPr>
                    <p:cNvSpPr>
                      <a:spLocks noChangeArrowheads="1"/>
                    </p:cNvSpPr>
                    <p:nvPr/>
                  </p:nvSpPr>
                  <p:spPr bwMode="ltGray">
                    <a:xfrm>
                      <a:off x="211" y="4035"/>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69" name="Oval 150">
                      <a:extLst>
                        <a:ext uri="{FF2B5EF4-FFF2-40B4-BE49-F238E27FC236}">
                          <a16:creationId xmlns:a16="http://schemas.microsoft.com/office/drawing/2014/main" id="{719B41F8-D0CF-4CA1-9CFF-4F9FBD2CEF75}"/>
                        </a:ext>
                      </a:extLst>
                    </p:cNvPr>
                    <p:cNvSpPr>
                      <a:spLocks noChangeArrowheads="1"/>
                    </p:cNvSpPr>
                    <p:nvPr/>
                  </p:nvSpPr>
                  <p:spPr bwMode="ltGray">
                    <a:xfrm>
                      <a:off x="-1" y="398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70" name="Oval 151">
                      <a:extLst>
                        <a:ext uri="{FF2B5EF4-FFF2-40B4-BE49-F238E27FC236}">
                          <a16:creationId xmlns:a16="http://schemas.microsoft.com/office/drawing/2014/main" id="{64593E09-955F-4375-BC4B-5AB381C92262}"/>
                        </a:ext>
                      </a:extLst>
                    </p:cNvPr>
                    <p:cNvSpPr>
                      <a:spLocks noChangeArrowheads="1"/>
                    </p:cNvSpPr>
                    <p:nvPr/>
                  </p:nvSpPr>
                  <p:spPr bwMode="ltGray">
                    <a:xfrm>
                      <a:off x="260" y="398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grpSp>
              <p:nvGrpSpPr>
                <p:cNvPr id="37" name="Group 152">
                  <a:extLst>
                    <a:ext uri="{FF2B5EF4-FFF2-40B4-BE49-F238E27FC236}">
                      <a16:creationId xmlns:a16="http://schemas.microsoft.com/office/drawing/2014/main" id="{B8626A82-40FF-49F1-A507-8D4644B06F66}"/>
                    </a:ext>
                  </a:extLst>
                </p:cNvPr>
                <p:cNvGrpSpPr>
                  <a:grpSpLocks/>
                </p:cNvGrpSpPr>
                <p:nvPr/>
              </p:nvGrpSpPr>
              <p:grpSpPr bwMode="auto">
                <a:xfrm>
                  <a:off x="5274" y="587"/>
                  <a:ext cx="461" cy="511"/>
                  <a:chOff x="5274" y="587"/>
                  <a:chExt cx="461" cy="511"/>
                </a:xfrm>
              </p:grpSpPr>
              <p:sp>
                <p:nvSpPr>
                  <p:cNvPr id="150" name="Oval 153">
                    <a:extLst>
                      <a:ext uri="{FF2B5EF4-FFF2-40B4-BE49-F238E27FC236}">
                        <a16:creationId xmlns:a16="http://schemas.microsoft.com/office/drawing/2014/main" id="{5737E36B-BCE5-4F4B-AE33-13F84EAC9863}"/>
                      </a:ext>
                    </a:extLst>
                  </p:cNvPr>
                  <p:cNvSpPr>
                    <a:spLocks noChangeArrowheads="1"/>
                  </p:cNvSpPr>
                  <p:nvPr/>
                </p:nvSpPr>
                <p:spPr bwMode="ltGray">
                  <a:xfrm>
                    <a:off x="5486"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1" name="Oval 154">
                    <a:extLst>
                      <a:ext uri="{FF2B5EF4-FFF2-40B4-BE49-F238E27FC236}">
                        <a16:creationId xmlns:a16="http://schemas.microsoft.com/office/drawing/2014/main" id="{923AB435-008F-4322-B24F-4DC736F07870}"/>
                      </a:ext>
                    </a:extLst>
                  </p:cNvPr>
                  <p:cNvSpPr>
                    <a:spLocks noChangeArrowheads="1"/>
                  </p:cNvSpPr>
                  <p:nvPr/>
                </p:nvSpPr>
                <p:spPr bwMode="ltGray">
                  <a:xfrm>
                    <a:off x="5274"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2" name="Oval 155">
                    <a:extLst>
                      <a:ext uri="{FF2B5EF4-FFF2-40B4-BE49-F238E27FC236}">
                        <a16:creationId xmlns:a16="http://schemas.microsoft.com/office/drawing/2014/main" id="{5CE67154-031F-4E3E-8C2C-CC6CA82464F8}"/>
                      </a:ext>
                    </a:extLst>
                  </p:cNvPr>
                  <p:cNvSpPr>
                    <a:spLocks noChangeArrowheads="1"/>
                  </p:cNvSpPr>
                  <p:nvPr/>
                </p:nvSpPr>
                <p:spPr bwMode="ltGray">
                  <a:xfrm>
                    <a:off x="553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53" name="Oval 156">
                    <a:extLst>
                      <a:ext uri="{FF2B5EF4-FFF2-40B4-BE49-F238E27FC236}">
                        <a16:creationId xmlns:a16="http://schemas.microsoft.com/office/drawing/2014/main" id="{D692CC5A-B688-418D-AF5E-D929163FF2DF}"/>
                      </a:ext>
                    </a:extLst>
                  </p:cNvPr>
                  <p:cNvSpPr>
                    <a:spLocks noChangeArrowheads="1"/>
                  </p:cNvSpPr>
                  <p:nvPr/>
                </p:nvSpPr>
                <p:spPr bwMode="ltGray">
                  <a:xfrm>
                    <a:off x="5486"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8" name="Group 157">
                  <a:extLst>
                    <a:ext uri="{FF2B5EF4-FFF2-40B4-BE49-F238E27FC236}">
                      <a16:creationId xmlns:a16="http://schemas.microsoft.com/office/drawing/2014/main" id="{3FCC5EC0-38D8-489F-8CC6-B89CEDB90E27}"/>
                    </a:ext>
                  </a:extLst>
                </p:cNvPr>
                <p:cNvGrpSpPr>
                  <a:grpSpLocks/>
                </p:cNvGrpSpPr>
                <p:nvPr/>
              </p:nvGrpSpPr>
              <p:grpSpPr bwMode="auto">
                <a:xfrm>
                  <a:off x="5222" y="587"/>
                  <a:ext cx="32" cy="511"/>
                  <a:chOff x="5222" y="587"/>
                  <a:chExt cx="32" cy="511"/>
                </a:xfrm>
              </p:grpSpPr>
              <p:sp>
                <p:nvSpPr>
                  <p:cNvPr id="148" name="Oval 158">
                    <a:extLst>
                      <a:ext uri="{FF2B5EF4-FFF2-40B4-BE49-F238E27FC236}">
                        <a16:creationId xmlns:a16="http://schemas.microsoft.com/office/drawing/2014/main" id="{EDED2551-3DB2-4352-B0C5-49E0C6EDB78C}"/>
                      </a:ext>
                    </a:extLst>
                  </p:cNvPr>
                  <p:cNvSpPr>
                    <a:spLocks noChangeArrowheads="1"/>
                  </p:cNvSpPr>
                  <p:nvPr/>
                </p:nvSpPr>
                <p:spPr bwMode="ltGray">
                  <a:xfrm>
                    <a:off x="5222"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9" name="Oval 159">
                    <a:extLst>
                      <a:ext uri="{FF2B5EF4-FFF2-40B4-BE49-F238E27FC236}">
                        <a16:creationId xmlns:a16="http://schemas.microsoft.com/office/drawing/2014/main" id="{2A9367B9-70A6-4627-828A-5DEDEB82CE94}"/>
                      </a:ext>
                    </a:extLst>
                  </p:cNvPr>
                  <p:cNvSpPr>
                    <a:spLocks noChangeArrowheads="1"/>
                  </p:cNvSpPr>
                  <p:nvPr/>
                </p:nvSpPr>
                <p:spPr bwMode="ltGray">
                  <a:xfrm>
                    <a:off x="5222"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39" name="Group 160">
                  <a:extLst>
                    <a:ext uri="{FF2B5EF4-FFF2-40B4-BE49-F238E27FC236}">
                      <a16:creationId xmlns:a16="http://schemas.microsoft.com/office/drawing/2014/main" id="{10797BBD-8A48-4F23-AA13-1B50330D31DA}"/>
                    </a:ext>
                  </a:extLst>
                </p:cNvPr>
                <p:cNvGrpSpPr>
                  <a:grpSpLocks/>
                </p:cNvGrpSpPr>
                <p:nvPr/>
              </p:nvGrpSpPr>
              <p:grpSpPr bwMode="auto">
                <a:xfrm>
                  <a:off x="4746" y="587"/>
                  <a:ext cx="462" cy="511"/>
                  <a:chOff x="4746" y="587"/>
                  <a:chExt cx="462" cy="511"/>
                </a:xfrm>
              </p:grpSpPr>
              <p:sp>
                <p:nvSpPr>
                  <p:cNvPr id="144" name="Oval 161">
                    <a:extLst>
                      <a:ext uri="{FF2B5EF4-FFF2-40B4-BE49-F238E27FC236}">
                        <a16:creationId xmlns:a16="http://schemas.microsoft.com/office/drawing/2014/main" id="{922C3562-23D8-4088-8FD3-A21AD42E1CDE}"/>
                      </a:ext>
                    </a:extLst>
                  </p:cNvPr>
                  <p:cNvSpPr>
                    <a:spLocks noChangeArrowheads="1"/>
                  </p:cNvSpPr>
                  <p:nvPr/>
                </p:nvSpPr>
                <p:spPr bwMode="ltGray">
                  <a:xfrm>
                    <a:off x="495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5" name="Oval 162">
                    <a:extLst>
                      <a:ext uri="{FF2B5EF4-FFF2-40B4-BE49-F238E27FC236}">
                        <a16:creationId xmlns:a16="http://schemas.microsoft.com/office/drawing/2014/main" id="{8E476800-28F0-4526-97C4-6919DEC4F218}"/>
                      </a:ext>
                    </a:extLst>
                  </p:cNvPr>
                  <p:cNvSpPr>
                    <a:spLocks noChangeArrowheads="1"/>
                  </p:cNvSpPr>
                  <p:nvPr/>
                </p:nvSpPr>
                <p:spPr bwMode="ltGray">
                  <a:xfrm>
                    <a:off x="474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6" name="Oval 163">
                    <a:extLst>
                      <a:ext uri="{FF2B5EF4-FFF2-40B4-BE49-F238E27FC236}">
                        <a16:creationId xmlns:a16="http://schemas.microsoft.com/office/drawing/2014/main" id="{C3A662B0-F274-4182-942D-D8EB1953E0B3}"/>
                      </a:ext>
                    </a:extLst>
                  </p:cNvPr>
                  <p:cNvSpPr>
                    <a:spLocks noChangeArrowheads="1"/>
                  </p:cNvSpPr>
                  <p:nvPr/>
                </p:nvSpPr>
                <p:spPr bwMode="ltGray">
                  <a:xfrm>
                    <a:off x="500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7" name="Oval 164">
                    <a:extLst>
                      <a:ext uri="{FF2B5EF4-FFF2-40B4-BE49-F238E27FC236}">
                        <a16:creationId xmlns:a16="http://schemas.microsoft.com/office/drawing/2014/main" id="{69614D44-DA88-4B6C-9929-99129A6DDDC9}"/>
                      </a:ext>
                    </a:extLst>
                  </p:cNvPr>
                  <p:cNvSpPr>
                    <a:spLocks noChangeArrowheads="1"/>
                  </p:cNvSpPr>
                  <p:nvPr/>
                </p:nvSpPr>
                <p:spPr bwMode="ltGray">
                  <a:xfrm>
                    <a:off x="495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0" name="Group 165">
                  <a:extLst>
                    <a:ext uri="{FF2B5EF4-FFF2-40B4-BE49-F238E27FC236}">
                      <a16:creationId xmlns:a16="http://schemas.microsoft.com/office/drawing/2014/main" id="{FA804876-758E-44DC-9860-F2849403EDF0}"/>
                    </a:ext>
                  </a:extLst>
                </p:cNvPr>
                <p:cNvGrpSpPr>
                  <a:grpSpLocks/>
                </p:cNvGrpSpPr>
                <p:nvPr/>
              </p:nvGrpSpPr>
              <p:grpSpPr bwMode="auto">
                <a:xfrm>
                  <a:off x="4694" y="587"/>
                  <a:ext cx="31" cy="511"/>
                  <a:chOff x="4694" y="587"/>
                  <a:chExt cx="31" cy="511"/>
                </a:xfrm>
              </p:grpSpPr>
              <p:sp>
                <p:nvSpPr>
                  <p:cNvPr id="142" name="Oval 166">
                    <a:extLst>
                      <a:ext uri="{FF2B5EF4-FFF2-40B4-BE49-F238E27FC236}">
                        <a16:creationId xmlns:a16="http://schemas.microsoft.com/office/drawing/2014/main" id="{244BEAAE-1127-4EA8-B48C-50D7215B6CB1}"/>
                      </a:ext>
                    </a:extLst>
                  </p:cNvPr>
                  <p:cNvSpPr>
                    <a:spLocks noChangeArrowheads="1"/>
                  </p:cNvSpPr>
                  <p:nvPr/>
                </p:nvSpPr>
                <p:spPr bwMode="ltGray">
                  <a:xfrm>
                    <a:off x="46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3" name="Oval 167">
                    <a:extLst>
                      <a:ext uri="{FF2B5EF4-FFF2-40B4-BE49-F238E27FC236}">
                        <a16:creationId xmlns:a16="http://schemas.microsoft.com/office/drawing/2014/main" id="{B9E81FA6-15F8-4ED7-A1F1-4DAA01E2243B}"/>
                      </a:ext>
                    </a:extLst>
                  </p:cNvPr>
                  <p:cNvSpPr>
                    <a:spLocks noChangeArrowheads="1"/>
                  </p:cNvSpPr>
                  <p:nvPr/>
                </p:nvSpPr>
                <p:spPr bwMode="ltGray">
                  <a:xfrm>
                    <a:off x="46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1" name="Group 168">
                  <a:extLst>
                    <a:ext uri="{FF2B5EF4-FFF2-40B4-BE49-F238E27FC236}">
                      <a16:creationId xmlns:a16="http://schemas.microsoft.com/office/drawing/2014/main" id="{A8EA7557-C8CE-419A-9BDE-EC9F48525DFE}"/>
                    </a:ext>
                  </a:extLst>
                </p:cNvPr>
                <p:cNvGrpSpPr>
                  <a:grpSpLocks/>
                </p:cNvGrpSpPr>
                <p:nvPr/>
              </p:nvGrpSpPr>
              <p:grpSpPr bwMode="auto">
                <a:xfrm>
                  <a:off x="4219" y="587"/>
                  <a:ext cx="461" cy="511"/>
                  <a:chOff x="4219" y="587"/>
                  <a:chExt cx="461" cy="511"/>
                </a:xfrm>
              </p:grpSpPr>
              <p:sp>
                <p:nvSpPr>
                  <p:cNvPr id="138" name="Oval 169">
                    <a:extLst>
                      <a:ext uri="{FF2B5EF4-FFF2-40B4-BE49-F238E27FC236}">
                        <a16:creationId xmlns:a16="http://schemas.microsoft.com/office/drawing/2014/main" id="{7EAD1736-0501-401B-89AF-DA82DE10660E}"/>
                      </a:ext>
                    </a:extLst>
                  </p:cNvPr>
                  <p:cNvSpPr>
                    <a:spLocks noChangeArrowheads="1"/>
                  </p:cNvSpPr>
                  <p:nvPr/>
                </p:nvSpPr>
                <p:spPr bwMode="ltGray">
                  <a:xfrm>
                    <a:off x="44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9" name="Oval 170">
                    <a:extLst>
                      <a:ext uri="{FF2B5EF4-FFF2-40B4-BE49-F238E27FC236}">
                        <a16:creationId xmlns:a16="http://schemas.microsoft.com/office/drawing/2014/main" id="{05387BD1-DEED-45EF-BD14-FA717E7E18E1}"/>
                      </a:ext>
                    </a:extLst>
                  </p:cNvPr>
                  <p:cNvSpPr>
                    <a:spLocks noChangeArrowheads="1"/>
                  </p:cNvSpPr>
                  <p:nvPr/>
                </p:nvSpPr>
                <p:spPr bwMode="ltGray">
                  <a:xfrm>
                    <a:off x="421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0" name="Oval 171">
                    <a:extLst>
                      <a:ext uri="{FF2B5EF4-FFF2-40B4-BE49-F238E27FC236}">
                        <a16:creationId xmlns:a16="http://schemas.microsoft.com/office/drawing/2014/main" id="{2D138882-ACFB-4896-8E27-BAA17C86BF11}"/>
                      </a:ext>
                    </a:extLst>
                  </p:cNvPr>
                  <p:cNvSpPr>
                    <a:spLocks noChangeArrowheads="1"/>
                  </p:cNvSpPr>
                  <p:nvPr/>
                </p:nvSpPr>
                <p:spPr bwMode="ltGray">
                  <a:xfrm>
                    <a:off x="448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41" name="Oval 172">
                    <a:extLst>
                      <a:ext uri="{FF2B5EF4-FFF2-40B4-BE49-F238E27FC236}">
                        <a16:creationId xmlns:a16="http://schemas.microsoft.com/office/drawing/2014/main" id="{7DAA91AE-C6A3-4CC8-BDC8-0A93E3977FC3}"/>
                      </a:ext>
                    </a:extLst>
                  </p:cNvPr>
                  <p:cNvSpPr>
                    <a:spLocks noChangeArrowheads="1"/>
                  </p:cNvSpPr>
                  <p:nvPr/>
                </p:nvSpPr>
                <p:spPr bwMode="ltGray">
                  <a:xfrm>
                    <a:off x="44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2" name="Group 173">
                  <a:extLst>
                    <a:ext uri="{FF2B5EF4-FFF2-40B4-BE49-F238E27FC236}">
                      <a16:creationId xmlns:a16="http://schemas.microsoft.com/office/drawing/2014/main" id="{81148B21-4340-4ECD-83B4-313651403701}"/>
                    </a:ext>
                  </a:extLst>
                </p:cNvPr>
                <p:cNvGrpSpPr>
                  <a:grpSpLocks/>
                </p:cNvGrpSpPr>
                <p:nvPr/>
              </p:nvGrpSpPr>
              <p:grpSpPr bwMode="auto">
                <a:xfrm>
                  <a:off x="4167" y="587"/>
                  <a:ext cx="31" cy="511"/>
                  <a:chOff x="4167" y="587"/>
                  <a:chExt cx="31" cy="511"/>
                </a:xfrm>
              </p:grpSpPr>
              <p:sp>
                <p:nvSpPr>
                  <p:cNvPr id="136" name="Oval 174">
                    <a:extLst>
                      <a:ext uri="{FF2B5EF4-FFF2-40B4-BE49-F238E27FC236}">
                        <a16:creationId xmlns:a16="http://schemas.microsoft.com/office/drawing/2014/main" id="{04C63FFF-7EFE-41C1-86BA-7001C69B9088}"/>
                      </a:ext>
                    </a:extLst>
                  </p:cNvPr>
                  <p:cNvSpPr>
                    <a:spLocks noChangeArrowheads="1"/>
                  </p:cNvSpPr>
                  <p:nvPr/>
                </p:nvSpPr>
                <p:spPr bwMode="ltGray">
                  <a:xfrm>
                    <a:off x="41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7" name="Oval 175">
                    <a:extLst>
                      <a:ext uri="{FF2B5EF4-FFF2-40B4-BE49-F238E27FC236}">
                        <a16:creationId xmlns:a16="http://schemas.microsoft.com/office/drawing/2014/main" id="{B1B3A61A-77F7-4EF1-8548-8666D79139CF}"/>
                      </a:ext>
                    </a:extLst>
                  </p:cNvPr>
                  <p:cNvSpPr>
                    <a:spLocks noChangeArrowheads="1"/>
                  </p:cNvSpPr>
                  <p:nvPr/>
                </p:nvSpPr>
                <p:spPr bwMode="ltGray">
                  <a:xfrm>
                    <a:off x="41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3" name="Group 176">
                  <a:extLst>
                    <a:ext uri="{FF2B5EF4-FFF2-40B4-BE49-F238E27FC236}">
                      <a16:creationId xmlns:a16="http://schemas.microsoft.com/office/drawing/2014/main" id="{1583B830-5493-4A32-9047-2670B9994D98}"/>
                    </a:ext>
                  </a:extLst>
                </p:cNvPr>
                <p:cNvGrpSpPr>
                  <a:grpSpLocks/>
                </p:cNvGrpSpPr>
                <p:nvPr/>
              </p:nvGrpSpPr>
              <p:grpSpPr bwMode="auto">
                <a:xfrm>
                  <a:off x="3691" y="587"/>
                  <a:ext cx="462" cy="511"/>
                  <a:chOff x="3691" y="587"/>
                  <a:chExt cx="462" cy="511"/>
                </a:xfrm>
              </p:grpSpPr>
              <p:sp>
                <p:nvSpPr>
                  <p:cNvPr id="132" name="Oval 177">
                    <a:extLst>
                      <a:ext uri="{FF2B5EF4-FFF2-40B4-BE49-F238E27FC236}">
                        <a16:creationId xmlns:a16="http://schemas.microsoft.com/office/drawing/2014/main" id="{EEAC959B-5E54-4590-B2D2-3121B97DF568}"/>
                      </a:ext>
                    </a:extLst>
                  </p:cNvPr>
                  <p:cNvSpPr>
                    <a:spLocks noChangeArrowheads="1"/>
                  </p:cNvSpPr>
                  <p:nvPr/>
                </p:nvSpPr>
                <p:spPr bwMode="ltGray">
                  <a:xfrm>
                    <a:off x="390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3" name="Oval 178">
                    <a:extLst>
                      <a:ext uri="{FF2B5EF4-FFF2-40B4-BE49-F238E27FC236}">
                        <a16:creationId xmlns:a16="http://schemas.microsoft.com/office/drawing/2014/main" id="{9E92D2A1-05E5-4C04-94BE-D4E36CD1EC68}"/>
                      </a:ext>
                    </a:extLst>
                  </p:cNvPr>
                  <p:cNvSpPr>
                    <a:spLocks noChangeArrowheads="1"/>
                  </p:cNvSpPr>
                  <p:nvPr/>
                </p:nvSpPr>
                <p:spPr bwMode="ltGray">
                  <a:xfrm>
                    <a:off x="369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4" name="Oval 179">
                    <a:extLst>
                      <a:ext uri="{FF2B5EF4-FFF2-40B4-BE49-F238E27FC236}">
                        <a16:creationId xmlns:a16="http://schemas.microsoft.com/office/drawing/2014/main" id="{1B88750B-7DFD-476C-9BA8-E20F9FE0AA43}"/>
                      </a:ext>
                    </a:extLst>
                  </p:cNvPr>
                  <p:cNvSpPr>
                    <a:spLocks noChangeArrowheads="1"/>
                  </p:cNvSpPr>
                  <p:nvPr/>
                </p:nvSpPr>
                <p:spPr bwMode="ltGray">
                  <a:xfrm>
                    <a:off x="395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5" name="Oval 180">
                    <a:extLst>
                      <a:ext uri="{FF2B5EF4-FFF2-40B4-BE49-F238E27FC236}">
                        <a16:creationId xmlns:a16="http://schemas.microsoft.com/office/drawing/2014/main" id="{E60B58E9-0A12-483A-BCAE-D3E80CEF66BF}"/>
                      </a:ext>
                    </a:extLst>
                  </p:cNvPr>
                  <p:cNvSpPr>
                    <a:spLocks noChangeArrowheads="1"/>
                  </p:cNvSpPr>
                  <p:nvPr/>
                </p:nvSpPr>
                <p:spPr bwMode="ltGray">
                  <a:xfrm>
                    <a:off x="390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4" name="Group 181">
                  <a:extLst>
                    <a:ext uri="{FF2B5EF4-FFF2-40B4-BE49-F238E27FC236}">
                      <a16:creationId xmlns:a16="http://schemas.microsoft.com/office/drawing/2014/main" id="{1271E865-12F2-47AF-8830-A8A594B63BB6}"/>
                    </a:ext>
                  </a:extLst>
                </p:cNvPr>
                <p:cNvGrpSpPr>
                  <a:grpSpLocks/>
                </p:cNvGrpSpPr>
                <p:nvPr/>
              </p:nvGrpSpPr>
              <p:grpSpPr bwMode="auto">
                <a:xfrm>
                  <a:off x="3640" y="587"/>
                  <a:ext cx="31" cy="511"/>
                  <a:chOff x="3640" y="587"/>
                  <a:chExt cx="31" cy="511"/>
                </a:xfrm>
              </p:grpSpPr>
              <p:sp>
                <p:nvSpPr>
                  <p:cNvPr id="130" name="Oval 182">
                    <a:extLst>
                      <a:ext uri="{FF2B5EF4-FFF2-40B4-BE49-F238E27FC236}">
                        <a16:creationId xmlns:a16="http://schemas.microsoft.com/office/drawing/2014/main" id="{D407DC2A-1EFD-48E2-BD02-2040CCB910DD}"/>
                      </a:ext>
                    </a:extLst>
                  </p:cNvPr>
                  <p:cNvSpPr>
                    <a:spLocks noChangeArrowheads="1"/>
                  </p:cNvSpPr>
                  <p:nvPr/>
                </p:nvSpPr>
                <p:spPr bwMode="ltGray">
                  <a:xfrm>
                    <a:off x="3640"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31" name="Oval 183">
                    <a:extLst>
                      <a:ext uri="{FF2B5EF4-FFF2-40B4-BE49-F238E27FC236}">
                        <a16:creationId xmlns:a16="http://schemas.microsoft.com/office/drawing/2014/main" id="{C21C183E-8BB3-48A9-951C-0F9053C820CF}"/>
                      </a:ext>
                    </a:extLst>
                  </p:cNvPr>
                  <p:cNvSpPr>
                    <a:spLocks noChangeArrowheads="1"/>
                  </p:cNvSpPr>
                  <p:nvPr/>
                </p:nvSpPr>
                <p:spPr bwMode="ltGray">
                  <a:xfrm>
                    <a:off x="3640"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5" name="Group 184">
                  <a:extLst>
                    <a:ext uri="{FF2B5EF4-FFF2-40B4-BE49-F238E27FC236}">
                      <a16:creationId xmlns:a16="http://schemas.microsoft.com/office/drawing/2014/main" id="{FB2C736E-F167-40BD-8F55-0470B8FE8957}"/>
                    </a:ext>
                  </a:extLst>
                </p:cNvPr>
                <p:cNvGrpSpPr>
                  <a:grpSpLocks/>
                </p:cNvGrpSpPr>
                <p:nvPr/>
              </p:nvGrpSpPr>
              <p:grpSpPr bwMode="auto">
                <a:xfrm>
                  <a:off x="3164" y="587"/>
                  <a:ext cx="461" cy="511"/>
                  <a:chOff x="3164" y="587"/>
                  <a:chExt cx="461" cy="511"/>
                </a:xfrm>
              </p:grpSpPr>
              <p:sp>
                <p:nvSpPr>
                  <p:cNvPr id="126" name="Oval 185">
                    <a:extLst>
                      <a:ext uri="{FF2B5EF4-FFF2-40B4-BE49-F238E27FC236}">
                        <a16:creationId xmlns:a16="http://schemas.microsoft.com/office/drawing/2014/main" id="{FEACA8B0-1517-4360-9981-272E73461B38}"/>
                      </a:ext>
                    </a:extLst>
                  </p:cNvPr>
                  <p:cNvSpPr>
                    <a:spLocks noChangeArrowheads="1"/>
                  </p:cNvSpPr>
                  <p:nvPr/>
                </p:nvSpPr>
                <p:spPr bwMode="ltGray">
                  <a:xfrm>
                    <a:off x="3376"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7" name="Oval 186">
                    <a:extLst>
                      <a:ext uri="{FF2B5EF4-FFF2-40B4-BE49-F238E27FC236}">
                        <a16:creationId xmlns:a16="http://schemas.microsoft.com/office/drawing/2014/main" id="{003D7D9B-F5FB-4451-B825-3E737062CCDF}"/>
                      </a:ext>
                    </a:extLst>
                  </p:cNvPr>
                  <p:cNvSpPr>
                    <a:spLocks noChangeArrowheads="1"/>
                  </p:cNvSpPr>
                  <p:nvPr/>
                </p:nvSpPr>
                <p:spPr bwMode="ltGray">
                  <a:xfrm>
                    <a:off x="316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8" name="Oval 187">
                    <a:extLst>
                      <a:ext uri="{FF2B5EF4-FFF2-40B4-BE49-F238E27FC236}">
                        <a16:creationId xmlns:a16="http://schemas.microsoft.com/office/drawing/2014/main" id="{CC12D6CB-76CF-4053-A9B1-F1C53D3F2B97}"/>
                      </a:ext>
                    </a:extLst>
                  </p:cNvPr>
                  <p:cNvSpPr>
                    <a:spLocks noChangeArrowheads="1"/>
                  </p:cNvSpPr>
                  <p:nvPr/>
                </p:nvSpPr>
                <p:spPr bwMode="ltGray">
                  <a:xfrm>
                    <a:off x="342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9" name="Oval 188">
                    <a:extLst>
                      <a:ext uri="{FF2B5EF4-FFF2-40B4-BE49-F238E27FC236}">
                        <a16:creationId xmlns:a16="http://schemas.microsoft.com/office/drawing/2014/main" id="{D1DD95DE-316D-4A51-8063-CD89EB201C26}"/>
                      </a:ext>
                    </a:extLst>
                  </p:cNvPr>
                  <p:cNvSpPr>
                    <a:spLocks noChangeArrowheads="1"/>
                  </p:cNvSpPr>
                  <p:nvPr/>
                </p:nvSpPr>
                <p:spPr bwMode="ltGray">
                  <a:xfrm>
                    <a:off x="3376"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6" name="Group 189">
                  <a:extLst>
                    <a:ext uri="{FF2B5EF4-FFF2-40B4-BE49-F238E27FC236}">
                      <a16:creationId xmlns:a16="http://schemas.microsoft.com/office/drawing/2014/main" id="{1D9D5F7D-2F36-4169-BD4F-DE3423314C7A}"/>
                    </a:ext>
                  </a:extLst>
                </p:cNvPr>
                <p:cNvGrpSpPr>
                  <a:grpSpLocks/>
                </p:cNvGrpSpPr>
                <p:nvPr/>
              </p:nvGrpSpPr>
              <p:grpSpPr bwMode="auto">
                <a:xfrm>
                  <a:off x="3113" y="587"/>
                  <a:ext cx="31" cy="511"/>
                  <a:chOff x="3113" y="587"/>
                  <a:chExt cx="31" cy="511"/>
                </a:xfrm>
              </p:grpSpPr>
              <p:sp>
                <p:nvSpPr>
                  <p:cNvPr id="124" name="Oval 190">
                    <a:extLst>
                      <a:ext uri="{FF2B5EF4-FFF2-40B4-BE49-F238E27FC236}">
                        <a16:creationId xmlns:a16="http://schemas.microsoft.com/office/drawing/2014/main" id="{18E143FE-5838-4759-9FA8-A83290010EAC}"/>
                      </a:ext>
                    </a:extLst>
                  </p:cNvPr>
                  <p:cNvSpPr>
                    <a:spLocks noChangeArrowheads="1"/>
                  </p:cNvSpPr>
                  <p:nvPr/>
                </p:nvSpPr>
                <p:spPr bwMode="ltGray">
                  <a:xfrm>
                    <a:off x="3113"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5" name="Oval 191">
                    <a:extLst>
                      <a:ext uri="{FF2B5EF4-FFF2-40B4-BE49-F238E27FC236}">
                        <a16:creationId xmlns:a16="http://schemas.microsoft.com/office/drawing/2014/main" id="{C3084159-9808-4B63-ADC5-623FF060505C}"/>
                      </a:ext>
                    </a:extLst>
                  </p:cNvPr>
                  <p:cNvSpPr>
                    <a:spLocks noChangeArrowheads="1"/>
                  </p:cNvSpPr>
                  <p:nvPr/>
                </p:nvSpPr>
                <p:spPr bwMode="ltGray">
                  <a:xfrm>
                    <a:off x="3113"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7" name="Group 192">
                  <a:extLst>
                    <a:ext uri="{FF2B5EF4-FFF2-40B4-BE49-F238E27FC236}">
                      <a16:creationId xmlns:a16="http://schemas.microsoft.com/office/drawing/2014/main" id="{8F1FE3A4-8139-4E44-A6EF-AF37878C6917}"/>
                    </a:ext>
                  </a:extLst>
                </p:cNvPr>
                <p:cNvGrpSpPr>
                  <a:grpSpLocks/>
                </p:cNvGrpSpPr>
                <p:nvPr/>
              </p:nvGrpSpPr>
              <p:grpSpPr bwMode="auto">
                <a:xfrm>
                  <a:off x="2636" y="587"/>
                  <a:ext cx="462" cy="511"/>
                  <a:chOff x="2636" y="587"/>
                  <a:chExt cx="462" cy="511"/>
                </a:xfrm>
              </p:grpSpPr>
              <p:sp>
                <p:nvSpPr>
                  <p:cNvPr id="120" name="Oval 193">
                    <a:extLst>
                      <a:ext uri="{FF2B5EF4-FFF2-40B4-BE49-F238E27FC236}">
                        <a16:creationId xmlns:a16="http://schemas.microsoft.com/office/drawing/2014/main" id="{4E5CB288-74C2-4500-B64A-EEF6DF8DE3DA}"/>
                      </a:ext>
                    </a:extLst>
                  </p:cNvPr>
                  <p:cNvSpPr>
                    <a:spLocks noChangeArrowheads="1"/>
                  </p:cNvSpPr>
                  <p:nvPr/>
                </p:nvSpPr>
                <p:spPr bwMode="ltGray">
                  <a:xfrm>
                    <a:off x="2849" y="587"/>
                    <a:ext cx="30"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1" name="Oval 194">
                    <a:extLst>
                      <a:ext uri="{FF2B5EF4-FFF2-40B4-BE49-F238E27FC236}">
                        <a16:creationId xmlns:a16="http://schemas.microsoft.com/office/drawing/2014/main" id="{0DE0219E-C4F7-460E-87FD-1D9D4BCC90BE}"/>
                      </a:ext>
                    </a:extLst>
                  </p:cNvPr>
                  <p:cNvSpPr>
                    <a:spLocks noChangeArrowheads="1"/>
                  </p:cNvSpPr>
                  <p:nvPr/>
                </p:nvSpPr>
                <p:spPr bwMode="ltGray">
                  <a:xfrm>
                    <a:off x="263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2" name="Oval 195">
                    <a:extLst>
                      <a:ext uri="{FF2B5EF4-FFF2-40B4-BE49-F238E27FC236}">
                        <a16:creationId xmlns:a16="http://schemas.microsoft.com/office/drawing/2014/main" id="{2F16E704-E7EF-486E-BD73-3196171E9945}"/>
                      </a:ext>
                    </a:extLst>
                  </p:cNvPr>
                  <p:cNvSpPr>
                    <a:spLocks noChangeArrowheads="1"/>
                  </p:cNvSpPr>
                  <p:nvPr/>
                </p:nvSpPr>
                <p:spPr bwMode="ltGray">
                  <a:xfrm>
                    <a:off x="289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23" name="Oval 196">
                    <a:extLst>
                      <a:ext uri="{FF2B5EF4-FFF2-40B4-BE49-F238E27FC236}">
                        <a16:creationId xmlns:a16="http://schemas.microsoft.com/office/drawing/2014/main" id="{282F295C-1CCB-4247-A3CC-44D1C180C704}"/>
                      </a:ext>
                    </a:extLst>
                  </p:cNvPr>
                  <p:cNvSpPr>
                    <a:spLocks noChangeArrowheads="1"/>
                  </p:cNvSpPr>
                  <p:nvPr/>
                </p:nvSpPr>
                <p:spPr bwMode="ltGray">
                  <a:xfrm>
                    <a:off x="2849" y="874"/>
                    <a:ext cx="30"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8" name="Group 197">
                  <a:extLst>
                    <a:ext uri="{FF2B5EF4-FFF2-40B4-BE49-F238E27FC236}">
                      <a16:creationId xmlns:a16="http://schemas.microsoft.com/office/drawing/2014/main" id="{B92C8B22-8EB2-49B5-8F5F-2AE58B5B7525}"/>
                    </a:ext>
                  </a:extLst>
                </p:cNvPr>
                <p:cNvGrpSpPr>
                  <a:grpSpLocks/>
                </p:cNvGrpSpPr>
                <p:nvPr/>
              </p:nvGrpSpPr>
              <p:grpSpPr bwMode="auto">
                <a:xfrm>
                  <a:off x="2585" y="587"/>
                  <a:ext cx="31" cy="511"/>
                  <a:chOff x="2585" y="587"/>
                  <a:chExt cx="31" cy="511"/>
                </a:xfrm>
              </p:grpSpPr>
              <p:sp>
                <p:nvSpPr>
                  <p:cNvPr id="118" name="Oval 198">
                    <a:extLst>
                      <a:ext uri="{FF2B5EF4-FFF2-40B4-BE49-F238E27FC236}">
                        <a16:creationId xmlns:a16="http://schemas.microsoft.com/office/drawing/2014/main" id="{605B984F-65DB-4A67-9662-B386A67F5597}"/>
                      </a:ext>
                    </a:extLst>
                  </p:cNvPr>
                  <p:cNvSpPr>
                    <a:spLocks noChangeArrowheads="1"/>
                  </p:cNvSpPr>
                  <p:nvPr/>
                </p:nvSpPr>
                <p:spPr bwMode="ltGray">
                  <a:xfrm>
                    <a:off x="2585"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9" name="Oval 199">
                    <a:extLst>
                      <a:ext uri="{FF2B5EF4-FFF2-40B4-BE49-F238E27FC236}">
                        <a16:creationId xmlns:a16="http://schemas.microsoft.com/office/drawing/2014/main" id="{CB5DC0FD-81FC-479A-8491-E37612BADEF8}"/>
                      </a:ext>
                    </a:extLst>
                  </p:cNvPr>
                  <p:cNvSpPr>
                    <a:spLocks noChangeArrowheads="1"/>
                  </p:cNvSpPr>
                  <p:nvPr/>
                </p:nvSpPr>
                <p:spPr bwMode="ltGray">
                  <a:xfrm>
                    <a:off x="2585"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49" name="Group 200">
                  <a:extLst>
                    <a:ext uri="{FF2B5EF4-FFF2-40B4-BE49-F238E27FC236}">
                      <a16:creationId xmlns:a16="http://schemas.microsoft.com/office/drawing/2014/main" id="{CD935DBB-BB89-4329-A7EF-4B9FC42D2B7F}"/>
                    </a:ext>
                  </a:extLst>
                </p:cNvPr>
                <p:cNvGrpSpPr>
                  <a:grpSpLocks/>
                </p:cNvGrpSpPr>
                <p:nvPr/>
              </p:nvGrpSpPr>
              <p:grpSpPr bwMode="auto">
                <a:xfrm>
                  <a:off x="2109" y="587"/>
                  <a:ext cx="461" cy="511"/>
                  <a:chOff x="2109" y="587"/>
                  <a:chExt cx="461" cy="511"/>
                </a:xfrm>
              </p:grpSpPr>
              <p:sp>
                <p:nvSpPr>
                  <p:cNvPr id="114" name="Oval 201">
                    <a:extLst>
                      <a:ext uri="{FF2B5EF4-FFF2-40B4-BE49-F238E27FC236}">
                        <a16:creationId xmlns:a16="http://schemas.microsoft.com/office/drawing/2014/main" id="{D6390D1F-7DFE-4961-807E-3D12545B292D}"/>
                      </a:ext>
                    </a:extLst>
                  </p:cNvPr>
                  <p:cNvSpPr>
                    <a:spLocks noChangeArrowheads="1"/>
                  </p:cNvSpPr>
                  <p:nvPr/>
                </p:nvSpPr>
                <p:spPr bwMode="ltGray">
                  <a:xfrm>
                    <a:off x="232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5" name="Oval 202">
                    <a:extLst>
                      <a:ext uri="{FF2B5EF4-FFF2-40B4-BE49-F238E27FC236}">
                        <a16:creationId xmlns:a16="http://schemas.microsoft.com/office/drawing/2014/main" id="{FA28A273-4C40-4A44-BBD4-106E9B6D00A9}"/>
                      </a:ext>
                    </a:extLst>
                  </p:cNvPr>
                  <p:cNvSpPr>
                    <a:spLocks noChangeArrowheads="1"/>
                  </p:cNvSpPr>
                  <p:nvPr/>
                </p:nvSpPr>
                <p:spPr bwMode="ltGray">
                  <a:xfrm>
                    <a:off x="2109"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6" name="Oval 203">
                    <a:extLst>
                      <a:ext uri="{FF2B5EF4-FFF2-40B4-BE49-F238E27FC236}">
                        <a16:creationId xmlns:a16="http://schemas.microsoft.com/office/drawing/2014/main" id="{685FDA83-7732-44DD-993A-FC4E7AC7782A}"/>
                      </a:ext>
                    </a:extLst>
                  </p:cNvPr>
                  <p:cNvSpPr>
                    <a:spLocks noChangeArrowheads="1"/>
                  </p:cNvSpPr>
                  <p:nvPr/>
                </p:nvSpPr>
                <p:spPr bwMode="ltGray">
                  <a:xfrm>
                    <a:off x="2371"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7" name="Oval 204">
                    <a:extLst>
                      <a:ext uri="{FF2B5EF4-FFF2-40B4-BE49-F238E27FC236}">
                        <a16:creationId xmlns:a16="http://schemas.microsoft.com/office/drawing/2014/main" id="{A95E1ABB-18A0-43E0-8668-7C2938F818D0}"/>
                      </a:ext>
                    </a:extLst>
                  </p:cNvPr>
                  <p:cNvSpPr>
                    <a:spLocks noChangeArrowheads="1"/>
                  </p:cNvSpPr>
                  <p:nvPr/>
                </p:nvSpPr>
                <p:spPr bwMode="ltGray">
                  <a:xfrm>
                    <a:off x="232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0" name="Group 205">
                  <a:extLst>
                    <a:ext uri="{FF2B5EF4-FFF2-40B4-BE49-F238E27FC236}">
                      <a16:creationId xmlns:a16="http://schemas.microsoft.com/office/drawing/2014/main" id="{66977EF0-FD46-477A-8D28-844AFFE295E5}"/>
                    </a:ext>
                  </a:extLst>
                </p:cNvPr>
                <p:cNvGrpSpPr>
                  <a:grpSpLocks/>
                </p:cNvGrpSpPr>
                <p:nvPr/>
              </p:nvGrpSpPr>
              <p:grpSpPr bwMode="auto">
                <a:xfrm>
                  <a:off x="2058" y="587"/>
                  <a:ext cx="31" cy="511"/>
                  <a:chOff x="2058" y="587"/>
                  <a:chExt cx="31" cy="511"/>
                </a:xfrm>
              </p:grpSpPr>
              <p:sp>
                <p:nvSpPr>
                  <p:cNvPr id="112" name="Oval 206">
                    <a:extLst>
                      <a:ext uri="{FF2B5EF4-FFF2-40B4-BE49-F238E27FC236}">
                        <a16:creationId xmlns:a16="http://schemas.microsoft.com/office/drawing/2014/main" id="{99DAF003-1375-4C71-A0C3-3953C9C25003}"/>
                      </a:ext>
                    </a:extLst>
                  </p:cNvPr>
                  <p:cNvSpPr>
                    <a:spLocks noChangeArrowheads="1"/>
                  </p:cNvSpPr>
                  <p:nvPr/>
                </p:nvSpPr>
                <p:spPr bwMode="ltGray">
                  <a:xfrm>
                    <a:off x="2058"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3" name="Oval 207">
                    <a:extLst>
                      <a:ext uri="{FF2B5EF4-FFF2-40B4-BE49-F238E27FC236}">
                        <a16:creationId xmlns:a16="http://schemas.microsoft.com/office/drawing/2014/main" id="{E5D17BC3-F427-4D7C-98A1-FB12B9CF16D4}"/>
                      </a:ext>
                    </a:extLst>
                  </p:cNvPr>
                  <p:cNvSpPr>
                    <a:spLocks noChangeArrowheads="1"/>
                  </p:cNvSpPr>
                  <p:nvPr/>
                </p:nvSpPr>
                <p:spPr bwMode="ltGray">
                  <a:xfrm>
                    <a:off x="2058"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1" name="Group 208">
                  <a:extLst>
                    <a:ext uri="{FF2B5EF4-FFF2-40B4-BE49-F238E27FC236}">
                      <a16:creationId xmlns:a16="http://schemas.microsoft.com/office/drawing/2014/main" id="{084F21BD-4D78-4F1B-B246-B66CEF3B9B2C}"/>
                    </a:ext>
                  </a:extLst>
                </p:cNvPr>
                <p:cNvGrpSpPr>
                  <a:grpSpLocks/>
                </p:cNvGrpSpPr>
                <p:nvPr/>
              </p:nvGrpSpPr>
              <p:grpSpPr bwMode="auto">
                <a:xfrm>
                  <a:off x="1581" y="587"/>
                  <a:ext cx="462" cy="511"/>
                  <a:chOff x="1581" y="587"/>
                  <a:chExt cx="462" cy="511"/>
                </a:xfrm>
              </p:grpSpPr>
              <p:sp>
                <p:nvSpPr>
                  <p:cNvPr id="108" name="Oval 209">
                    <a:extLst>
                      <a:ext uri="{FF2B5EF4-FFF2-40B4-BE49-F238E27FC236}">
                        <a16:creationId xmlns:a16="http://schemas.microsoft.com/office/drawing/2014/main" id="{45B72EAD-AC78-4136-BA94-AD9B9C72CB71}"/>
                      </a:ext>
                    </a:extLst>
                  </p:cNvPr>
                  <p:cNvSpPr>
                    <a:spLocks noChangeArrowheads="1"/>
                  </p:cNvSpPr>
                  <p:nvPr/>
                </p:nvSpPr>
                <p:spPr bwMode="ltGray">
                  <a:xfrm>
                    <a:off x="1794"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9" name="Oval 210">
                    <a:extLst>
                      <a:ext uri="{FF2B5EF4-FFF2-40B4-BE49-F238E27FC236}">
                        <a16:creationId xmlns:a16="http://schemas.microsoft.com/office/drawing/2014/main" id="{333C028B-E57B-494E-869D-361264321F88}"/>
                      </a:ext>
                    </a:extLst>
                  </p:cNvPr>
                  <p:cNvSpPr>
                    <a:spLocks noChangeArrowheads="1"/>
                  </p:cNvSpPr>
                  <p:nvPr/>
                </p:nvSpPr>
                <p:spPr bwMode="ltGray">
                  <a:xfrm>
                    <a:off x="1581"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0" name="Oval 211">
                    <a:extLst>
                      <a:ext uri="{FF2B5EF4-FFF2-40B4-BE49-F238E27FC236}">
                        <a16:creationId xmlns:a16="http://schemas.microsoft.com/office/drawing/2014/main" id="{BDFB17F9-F346-412E-AD63-B8F2864EA802}"/>
                      </a:ext>
                    </a:extLst>
                  </p:cNvPr>
                  <p:cNvSpPr>
                    <a:spLocks noChangeArrowheads="1"/>
                  </p:cNvSpPr>
                  <p:nvPr/>
                </p:nvSpPr>
                <p:spPr bwMode="ltGray">
                  <a:xfrm>
                    <a:off x="1843"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11" name="Oval 212">
                    <a:extLst>
                      <a:ext uri="{FF2B5EF4-FFF2-40B4-BE49-F238E27FC236}">
                        <a16:creationId xmlns:a16="http://schemas.microsoft.com/office/drawing/2014/main" id="{B498046A-879D-467A-80D0-82217BF13279}"/>
                      </a:ext>
                    </a:extLst>
                  </p:cNvPr>
                  <p:cNvSpPr>
                    <a:spLocks noChangeArrowheads="1"/>
                  </p:cNvSpPr>
                  <p:nvPr/>
                </p:nvSpPr>
                <p:spPr bwMode="ltGray">
                  <a:xfrm>
                    <a:off x="1794"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2" name="Group 213">
                  <a:extLst>
                    <a:ext uri="{FF2B5EF4-FFF2-40B4-BE49-F238E27FC236}">
                      <a16:creationId xmlns:a16="http://schemas.microsoft.com/office/drawing/2014/main" id="{F74B86FF-65E6-4E62-AB86-E334A25CFC1D}"/>
                    </a:ext>
                  </a:extLst>
                </p:cNvPr>
                <p:cNvGrpSpPr>
                  <a:grpSpLocks/>
                </p:cNvGrpSpPr>
                <p:nvPr/>
              </p:nvGrpSpPr>
              <p:grpSpPr bwMode="auto">
                <a:xfrm>
                  <a:off x="1531" y="587"/>
                  <a:ext cx="31" cy="511"/>
                  <a:chOff x="1531" y="587"/>
                  <a:chExt cx="31" cy="511"/>
                </a:xfrm>
              </p:grpSpPr>
              <p:sp>
                <p:nvSpPr>
                  <p:cNvPr id="106" name="Oval 214">
                    <a:extLst>
                      <a:ext uri="{FF2B5EF4-FFF2-40B4-BE49-F238E27FC236}">
                        <a16:creationId xmlns:a16="http://schemas.microsoft.com/office/drawing/2014/main" id="{0184A982-7035-4A44-94A1-CBF5E7C3D3D8}"/>
                      </a:ext>
                    </a:extLst>
                  </p:cNvPr>
                  <p:cNvSpPr>
                    <a:spLocks noChangeArrowheads="1"/>
                  </p:cNvSpPr>
                  <p:nvPr/>
                </p:nvSpPr>
                <p:spPr bwMode="ltGray">
                  <a:xfrm>
                    <a:off x="1531"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7" name="Oval 215">
                    <a:extLst>
                      <a:ext uri="{FF2B5EF4-FFF2-40B4-BE49-F238E27FC236}">
                        <a16:creationId xmlns:a16="http://schemas.microsoft.com/office/drawing/2014/main" id="{829015F9-FB02-4849-8A54-2D6151C64748}"/>
                      </a:ext>
                    </a:extLst>
                  </p:cNvPr>
                  <p:cNvSpPr>
                    <a:spLocks noChangeArrowheads="1"/>
                  </p:cNvSpPr>
                  <p:nvPr/>
                </p:nvSpPr>
                <p:spPr bwMode="ltGray">
                  <a:xfrm>
                    <a:off x="1531"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3" name="Group 216">
                  <a:extLst>
                    <a:ext uri="{FF2B5EF4-FFF2-40B4-BE49-F238E27FC236}">
                      <a16:creationId xmlns:a16="http://schemas.microsoft.com/office/drawing/2014/main" id="{F5F32D66-5A01-499F-A419-FF208244C169}"/>
                    </a:ext>
                  </a:extLst>
                </p:cNvPr>
                <p:cNvGrpSpPr>
                  <a:grpSpLocks/>
                </p:cNvGrpSpPr>
                <p:nvPr/>
              </p:nvGrpSpPr>
              <p:grpSpPr bwMode="auto">
                <a:xfrm>
                  <a:off x="1054" y="587"/>
                  <a:ext cx="461" cy="511"/>
                  <a:chOff x="1054" y="587"/>
                  <a:chExt cx="461" cy="511"/>
                </a:xfrm>
              </p:grpSpPr>
              <p:sp>
                <p:nvSpPr>
                  <p:cNvPr id="102" name="Oval 217">
                    <a:extLst>
                      <a:ext uri="{FF2B5EF4-FFF2-40B4-BE49-F238E27FC236}">
                        <a16:creationId xmlns:a16="http://schemas.microsoft.com/office/drawing/2014/main" id="{D5038951-9204-4D81-958A-EBE639DFA03E}"/>
                      </a:ext>
                    </a:extLst>
                  </p:cNvPr>
                  <p:cNvSpPr>
                    <a:spLocks noChangeArrowheads="1"/>
                  </p:cNvSpPr>
                  <p:nvPr/>
                </p:nvSpPr>
                <p:spPr bwMode="ltGray">
                  <a:xfrm>
                    <a:off x="1267"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3" name="Oval 218">
                    <a:extLst>
                      <a:ext uri="{FF2B5EF4-FFF2-40B4-BE49-F238E27FC236}">
                        <a16:creationId xmlns:a16="http://schemas.microsoft.com/office/drawing/2014/main" id="{2C959F99-B2BA-4AA9-A910-796A6A84DEC4}"/>
                      </a:ext>
                    </a:extLst>
                  </p:cNvPr>
                  <p:cNvSpPr>
                    <a:spLocks noChangeArrowheads="1"/>
                  </p:cNvSpPr>
                  <p:nvPr/>
                </p:nvSpPr>
                <p:spPr bwMode="ltGray">
                  <a:xfrm>
                    <a:off x="1054"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4" name="Oval 219">
                    <a:extLst>
                      <a:ext uri="{FF2B5EF4-FFF2-40B4-BE49-F238E27FC236}">
                        <a16:creationId xmlns:a16="http://schemas.microsoft.com/office/drawing/2014/main" id="{7E2707FC-BCAD-4977-B9A0-3E2CCE04575E}"/>
                      </a:ext>
                    </a:extLst>
                  </p:cNvPr>
                  <p:cNvSpPr>
                    <a:spLocks noChangeArrowheads="1"/>
                  </p:cNvSpPr>
                  <p:nvPr/>
                </p:nvSpPr>
                <p:spPr bwMode="ltGray">
                  <a:xfrm>
                    <a:off x="1316" y="825"/>
                    <a:ext cx="199"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5" name="Oval 220">
                    <a:extLst>
                      <a:ext uri="{FF2B5EF4-FFF2-40B4-BE49-F238E27FC236}">
                        <a16:creationId xmlns:a16="http://schemas.microsoft.com/office/drawing/2014/main" id="{2FB7A260-7BFD-4083-BDC4-714F1B8940B1}"/>
                      </a:ext>
                    </a:extLst>
                  </p:cNvPr>
                  <p:cNvSpPr>
                    <a:spLocks noChangeArrowheads="1"/>
                  </p:cNvSpPr>
                  <p:nvPr/>
                </p:nvSpPr>
                <p:spPr bwMode="ltGray">
                  <a:xfrm>
                    <a:off x="1267"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4" name="Group 221">
                  <a:extLst>
                    <a:ext uri="{FF2B5EF4-FFF2-40B4-BE49-F238E27FC236}">
                      <a16:creationId xmlns:a16="http://schemas.microsoft.com/office/drawing/2014/main" id="{62CB3C3A-10F0-47C4-8E20-BFE509CF31B7}"/>
                    </a:ext>
                  </a:extLst>
                </p:cNvPr>
                <p:cNvGrpSpPr>
                  <a:grpSpLocks/>
                </p:cNvGrpSpPr>
                <p:nvPr/>
              </p:nvGrpSpPr>
              <p:grpSpPr bwMode="auto">
                <a:xfrm>
                  <a:off x="1003" y="587"/>
                  <a:ext cx="32" cy="511"/>
                  <a:chOff x="1003" y="587"/>
                  <a:chExt cx="32" cy="511"/>
                </a:xfrm>
              </p:grpSpPr>
              <p:sp>
                <p:nvSpPr>
                  <p:cNvPr id="100" name="Oval 222">
                    <a:extLst>
                      <a:ext uri="{FF2B5EF4-FFF2-40B4-BE49-F238E27FC236}">
                        <a16:creationId xmlns:a16="http://schemas.microsoft.com/office/drawing/2014/main" id="{8DADF9E3-4FC8-4B63-BB13-57C9C9C16BDF}"/>
                      </a:ext>
                    </a:extLst>
                  </p:cNvPr>
                  <p:cNvSpPr>
                    <a:spLocks noChangeArrowheads="1"/>
                  </p:cNvSpPr>
                  <p:nvPr/>
                </p:nvSpPr>
                <p:spPr bwMode="ltGray">
                  <a:xfrm>
                    <a:off x="1003" y="874"/>
                    <a:ext cx="32"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101" name="Oval 223">
                    <a:extLst>
                      <a:ext uri="{FF2B5EF4-FFF2-40B4-BE49-F238E27FC236}">
                        <a16:creationId xmlns:a16="http://schemas.microsoft.com/office/drawing/2014/main" id="{0610FBEF-9B9F-4A12-94E1-C3FD0B24B4FF}"/>
                      </a:ext>
                    </a:extLst>
                  </p:cNvPr>
                  <p:cNvSpPr>
                    <a:spLocks noChangeArrowheads="1"/>
                  </p:cNvSpPr>
                  <p:nvPr/>
                </p:nvSpPr>
                <p:spPr bwMode="ltGray">
                  <a:xfrm>
                    <a:off x="1003" y="587"/>
                    <a:ext cx="32"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55" name="Group 224">
                  <a:extLst>
                    <a:ext uri="{FF2B5EF4-FFF2-40B4-BE49-F238E27FC236}">
                      <a16:creationId xmlns:a16="http://schemas.microsoft.com/office/drawing/2014/main" id="{997D5FB2-DF75-4C60-A1EF-CD8088DE3F8E}"/>
                    </a:ext>
                  </a:extLst>
                </p:cNvPr>
                <p:cNvGrpSpPr>
                  <a:grpSpLocks/>
                </p:cNvGrpSpPr>
                <p:nvPr/>
              </p:nvGrpSpPr>
              <p:grpSpPr bwMode="auto">
                <a:xfrm>
                  <a:off x="526" y="587"/>
                  <a:ext cx="462" cy="511"/>
                  <a:chOff x="526" y="587"/>
                  <a:chExt cx="462" cy="511"/>
                </a:xfrm>
              </p:grpSpPr>
              <p:sp>
                <p:nvSpPr>
                  <p:cNvPr id="96" name="Oval 225">
                    <a:extLst>
                      <a:ext uri="{FF2B5EF4-FFF2-40B4-BE49-F238E27FC236}">
                        <a16:creationId xmlns:a16="http://schemas.microsoft.com/office/drawing/2014/main" id="{958E3B54-8A34-40A5-BBDF-C7022B5DCF81}"/>
                      </a:ext>
                    </a:extLst>
                  </p:cNvPr>
                  <p:cNvSpPr>
                    <a:spLocks noChangeArrowheads="1"/>
                  </p:cNvSpPr>
                  <p:nvPr/>
                </p:nvSpPr>
                <p:spPr bwMode="ltGray">
                  <a:xfrm>
                    <a:off x="739" y="587"/>
                    <a:ext cx="31" cy="223"/>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7" name="Oval 226">
                    <a:extLst>
                      <a:ext uri="{FF2B5EF4-FFF2-40B4-BE49-F238E27FC236}">
                        <a16:creationId xmlns:a16="http://schemas.microsoft.com/office/drawing/2014/main" id="{9304E7B8-8DA0-4DCA-AB4F-786F6167F284}"/>
                      </a:ext>
                    </a:extLst>
                  </p:cNvPr>
                  <p:cNvSpPr>
                    <a:spLocks noChangeArrowheads="1"/>
                  </p:cNvSpPr>
                  <p:nvPr/>
                </p:nvSpPr>
                <p:spPr bwMode="ltGray">
                  <a:xfrm>
                    <a:off x="526"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8" name="Oval 227">
                    <a:extLst>
                      <a:ext uri="{FF2B5EF4-FFF2-40B4-BE49-F238E27FC236}">
                        <a16:creationId xmlns:a16="http://schemas.microsoft.com/office/drawing/2014/main" id="{79C278E3-7BE3-4219-A17E-DEE563C59EB9}"/>
                      </a:ext>
                    </a:extLst>
                  </p:cNvPr>
                  <p:cNvSpPr>
                    <a:spLocks noChangeArrowheads="1"/>
                  </p:cNvSpPr>
                  <p:nvPr/>
                </p:nvSpPr>
                <p:spPr bwMode="ltGray">
                  <a:xfrm>
                    <a:off x="788" y="825"/>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9" name="Oval 228">
                    <a:extLst>
                      <a:ext uri="{FF2B5EF4-FFF2-40B4-BE49-F238E27FC236}">
                        <a16:creationId xmlns:a16="http://schemas.microsoft.com/office/drawing/2014/main" id="{CCA76917-6201-4082-8497-B8C160F92B80}"/>
                      </a:ext>
                    </a:extLst>
                  </p:cNvPr>
                  <p:cNvSpPr>
                    <a:spLocks noChangeArrowheads="1"/>
                  </p:cNvSpPr>
                  <p:nvPr/>
                </p:nvSpPr>
                <p:spPr bwMode="ltGray">
                  <a:xfrm>
                    <a:off x="739" y="874"/>
                    <a:ext cx="31" cy="224"/>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sp>
              <p:nvSpPr>
                <p:cNvPr id="56" name="Oval 229">
                  <a:extLst>
                    <a:ext uri="{FF2B5EF4-FFF2-40B4-BE49-F238E27FC236}">
                      <a16:creationId xmlns:a16="http://schemas.microsoft.com/office/drawing/2014/main" id="{B0A85508-A894-45A3-8F9D-270AA9DF42AF}"/>
                    </a:ext>
                  </a:extLst>
                </p:cNvPr>
                <p:cNvSpPr>
                  <a:spLocks noChangeArrowheads="1"/>
                </p:cNvSpPr>
                <p:nvPr/>
              </p:nvSpPr>
              <p:spPr bwMode="ltGray">
                <a:xfrm>
                  <a:off x="5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7" name="Oval 230">
                  <a:extLst>
                    <a:ext uri="{FF2B5EF4-FFF2-40B4-BE49-F238E27FC236}">
                      <a16:creationId xmlns:a16="http://schemas.microsoft.com/office/drawing/2014/main" id="{78353A15-4847-4E7B-AADD-B2DBF57AF51E}"/>
                    </a:ext>
                  </a:extLst>
                </p:cNvPr>
                <p:cNvSpPr>
                  <a:spLocks noChangeArrowheads="1"/>
                </p:cNvSpPr>
                <p:nvPr/>
              </p:nvSpPr>
              <p:spPr bwMode="ltGray">
                <a:xfrm>
                  <a:off x="78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8" name="Oval 231">
                  <a:extLst>
                    <a:ext uri="{FF2B5EF4-FFF2-40B4-BE49-F238E27FC236}">
                      <a16:creationId xmlns:a16="http://schemas.microsoft.com/office/drawing/2014/main" id="{0289C72C-0170-4781-8C9E-A9395A4D53CD}"/>
                    </a:ext>
                  </a:extLst>
                </p:cNvPr>
                <p:cNvSpPr>
                  <a:spLocks noChangeArrowheads="1"/>
                </p:cNvSpPr>
                <p:nvPr/>
              </p:nvSpPr>
              <p:spPr bwMode="ltGray">
                <a:xfrm>
                  <a:off x="105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59" name="Oval 232">
                  <a:extLst>
                    <a:ext uri="{FF2B5EF4-FFF2-40B4-BE49-F238E27FC236}">
                      <a16:creationId xmlns:a16="http://schemas.microsoft.com/office/drawing/2014/main" id="{D26EA1AE-AA46-4872-A702-10C2AC7601A5}"/>
                    </a:ext>
                  </a:extLst>
                </p:cNvPr>
                <p:cNvSpPr>
                  <a:spLocks noChangeArrowheads="1"/>
                </p:cNvSpPr>
                <p:nvPr/>
              </p:nvSpPr>
              <p:spPr bwMode="ltGray">
                <a:xfrm>
                  <a:off x="132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0" name="Oval 233">
                  <a:extLst>
                    <a:ext uri="{FF2B5EF4-FFF2-40B4-BE49-F238E27FC236}">
                      <a16:creationId xmlns:a16="http://schemas.microsoft.com/office/drawing/2014/main" id="{CF2265BB-AB09-42E0-AA57-CF9FC0E79D25}"/>
                    </a:ext>
                  </a:extLst>
                </p:cNvPr>
                <p:cNvSpPr>
                  <a:spLocks noChangeArrowheads="1"/>
                </p:cNvSpPr>
                <p:nvPr/>
              </p:nvSpPr>
              <p:spPr bwMode="ltGray">
                <a:xfrm>
                  <a:off x="158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1" name="Oval 234">
                  <a:extLst>
                    <a:ext uri="{FF2B5EF4-FFF2-40B4-BE49-F238E27FC236}">
                      <a16:creationId xmlns:a16="http://schemas.microsoft.com/office/drawing/2014/main" id="{8B1D687B-1B9E-471B-8FD6-9C46714AED03}"/>
                    </a:ext>
                  </a:extLst>
                </p:cNvPr>
                <p:cNvSpPr>
                  <a:spLocks noChangeArrowheads="1"/>
                </p:cNvSpPr>
                <p:nvPr/>
              </p:nvSpPr>
              <p:spPr bwMode="ltGray">
                <a:xfrm>
                  <a:off x="185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2" name="Oval 235">
                  <a:extLst>
                    <a:ext uri="{FF2B5EF4-FFF2-40B4-BE49-F238E27FC236}">
                      <a16:creationId xmlns:a16="http://schemas.microsoft.com/office/drawing/2014/main" id="{C6759432-94A7-465B-911B-16DB7BAB7453}"/>
                    </a:ext>
                  </a:extLst>
                </p:cNvPr>
                <p:cNvSpPr>
                  <a:spLocks noChangeArrowheads="1"/>
                </p:cNvSpPr>
                <p:nvPr/>
              </p:nvSpPr>
              <p:spPr bwMode="ltGray">
                <a:xfrm>
                  <a:off x="211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3" name="Oval 236">
                  <a:extLst>
                    <a:ext uri="{FF2B5EF4-FFF2-40B4-BE49-F238E27FC236}">
                      <a16:creationId xmlns:a16="http://schemas.microsoft.com/office/drawing/2014/main" id="{641355F6-BA53-4372-8879-8ADD53FC093F}"/>
                    </a:ext>
                  </a:extLst>
                </p:cNvPr>
                <p:cNvSpPr>
                  <a:spLocks noChangeArrowheads="1"/>
                </p:cNvSpPr>
                <p:nvPr/>
              </p:nvSpPr>
              <p:spPr bwMode="ltGray">
                <a:xfrm>
                  <a:off x="237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4" name="Oval 237">
                  <a:extLst>
                    <a:ext uri="{FF2B5EF4-FFF2-40B4-BE49-F238E27FC236}">
                      <a16:creationId xmlns:a16="http://schemas.microsoft.com/office/drawing/2014/main" id="{96C327CE-35BC-422A-AF03-44E540CB0C61}"/>
                    </a:ext>
                  </a:extLst>
                </p:cNvPr>
                <p:cNvSpPr>
                  <a:spLocks noChangeArrowheads="1"/>
                </p:cNvSpPr>
                <p:nvPr/>
              </p:nvSpPr>
              <p:spPr bwMode="ltGray">
                <a:xfrm>
                  <a:off x="264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5" name="Oval 238">
                  <a:extLst>
                    <a:ext uri="{FF2B5EF4-FFF2-40B4-BE49-F238E27FC236}">
                      <a16:creationId xmlns:a16="http://schemas.microsoft.com/office/drawing/2014/main" id="{FC385018-F0BC-468E-BA8B-2532D2C878B0}"/>
                    </a:ext>
                  </a:extLst>
                </p:cNvPr>
                <p:cNvSpPr>
                  <a:spLocks noChangeArrowheads="1"/>
                </p:cNvSpPr>
                <p:nvPr/>
              </p:nvSpPr>
              <p:spPr bwMode="ltGray">
                <a:xfrm>
                  <a:off x="290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6" name="Oval 239">
                  <a:extLst>
                    <a:ext uri="{FF2B5EF4-FFF2-40B4-BE49-F238E27FC236}">
                      <a16:creationId xmlns:a16="http://schemas.microsoft.com/office/drawing/2014/main" id="{71EAC8A5-0D8E-468B-93C3-683F67DEA1D9}"/>
                    </a:ext>
                  </a:extLst>
                </p:cNvPr>
                <p:cNvSpPr>
                  <a:spLocks noChangeArrowheads="1"/>
                </p:cNvSpPr>
                <p:nvPr/>
              </p:nvSpPr>
              <p:spPr bwMode="ltGray">
                <a:xfrm>
                  <a:off x="317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7" name="Oval 240">
                  <a:extLst>
                    <a:ext uri="{FF2B5EF4-FFF2-40B4-BE49-F238E27FC236}">
                      <a16:creationId xmlns:a16="http://schemas.microsoft.com/office/drawing/2014/main" id="{8BC40DFA-506F-4AD8-99D4-FC601B982040}"/>
                    </a:ext>
                  </a:extLst>
                </p:cNvPr>
                <p:cNvSpPr>
                  <a:spLocks noChangeArrowheads="1"/>
                </p:cNvSpPr>
                <p:nvPr/>
              </p:nvSpPr>
              <p:spPr bwMode="ltGray">
                <a:xfrm>
                  <a:off x="343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8" name="Oval 241">
                  <a:extLst>
                    <a:ext uri="{FF2B5EF4-FFF2-40B4-BE49-F238E27FC236}">
                      <a16:creationId xmlns:a16="http://schemas.microsoft.com/office/drawing/2014/main" id="{8A328DCF-1F9F-42F7-8CDB-189AC00220C8}"/>
                    </a:ext>
                  </a:extLst>
                </p:cNvPr>
                <p:cNvSpPr>
                  <a:spLocks noChangeArrowheads="1"/>
                </p:cNvSpPr>
                <p:nvPr/>
              </p:nvSpPr>
              <p:spPr bwMode="ltGray">
                <a:xfrm>
                  <a:off x="369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69" name="Oval 242">
                  <a:extLst>
                    <a:ext uri="{FF2B5EF4-FFF2-40B4-BE49-F238E27FC236}">
                      <a16:creationId xmlns:a16="http://schemas.microsoft.com/office/drawing/2014/main" id="{4EEC96FC-E8BE-4A02-B04E-A075846C39B5}"/>
                    </a:ext>
                  </a:extLst>
                </p:cNvPr>
                <p:cNvSpPr>
                  <a:spLocks noChangeArrowheads="1"/>
                </p:cNvSpPr>
                <p:nvPr/>
              </p:nvSpPr>
              <p:spPr bwMode="ltGray">
                <a:xfrm>
                  <a:off x="396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0" name="Oval 243">
                  <a:extLst>
                    <a:ext uri="{FF2B5EF4-FFF2-40B4-BE49-F238E27FC236}">
                      <a16:creationId xmlns:a16="http://schemas.microsoft.com/office/drawing/2014/main" id="{0D1BB206-7451-4DF9-81E7-3DBF24272E97}"/>
                    </a:ext>
                  </a:extLst>
                </p:cNvPr>
                <p:cNvSpPr>
                  <a:spLocks noChangeArrowheads="1"/>
                </p:cNvSpPr>
                <p:nvPr/>
              </p:nvSpPr>
              <p:spPr bwMode="ltGray">
                <a:xfrm>
                  <a:off x="422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1" name="Oval 244">
                  <a:extLst>
                    <a:ext uri="{FF2B5EF4-FFF2-40B4-BE49-F238E27FC236}">
                      <a16:creationId xmlns:a16="http://schemas.microsoft.com/office/drawing/2014/main" id="{20AC2B9C-C39F-4E9A-977D-B7B3A09727F6}"/>
                    </a:ext>
                  </a:extLst>
                </p:cNvPr>
                <p:cNvSpPr>
                  <a:spLocks noChangeArrowheads="1"/>
                </p:cNvSpPr>
                <p:nvPr/>
              </p:nvSpPr>
              <p:spPr bwMode="ltGray">
                <a:xfrm>
                  <a:off x="4490"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2" name="Oval 245">
                  <a:extLst>
                    <a:ext uri="{FF2B5EF4-FFF2-40B4-BE49-F238E27FC236}">
                      <a16:creationId xmlns:a16="http://schemas.microsoft.com/office/drawing/2014/main" id="{DB9EE701-5B9F-476B-88EB-5C941E555AAE}"/>
                    </a:ext>
                  </a:extLst>
                </p:cNvPr>
                <p:cNvSpPr>
                  <a:spLocks noChangeArrowheads="1"/>
                </p:cNvSpPr>
                <p:nvPr/>
              </p:nvSpPr>
              <p:spPr bwMode="ltGray">
                <a:xfrm>
                  <a:off x="4754"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3" name="Oval 246">
                  <a:extLst>
                    <a:ext uri="{FF2B5EF4-FFF2-40B4-BE49-F238E27FC236}">
                      <a16:creationId xmlns:a16="http://schemas.microsoft.com/office/drawing/2014/main" id="{B34B152E-D420-43C2-B937-76188BF43633}"/>
                    </a:ext>
                  </a:extLst>
                </p:cNvPr>
                <p:cNvSpPr>
                  <a:spLocks noChangeArrowheads="1"/>
                </p:cNvSpPr>
                <p:nvPr/>
              </p:nvSpPr>
              <p:spPr bwMode="ltGray">
                <a:xfrm>
                  <a:off x="5018"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4" name="Oval 247">
                  <a:extLst>
                    <a:ext uri="{FF2B5EF4-FFF2-40B4-BE49-F238E27FC236}">
                      <a16:creationId xmlns:a16="http://schemas.microsoft.com/office/drawing/2014/main" id="{D29C2449-5FFF-4FD5-8A98-E9A4809CB25B}"/>
                    </a:ext>
                  </a:extLst>
                </p:cNvPr>
                <p:cNvSpPr>
                  <a:spLocks noChangeArrowheads="1"/>
                </p:cNvSpPr>
                <p:nvPr/>
              </p:nvSpPr>
              <p:spPr bwMode="ltGray">
                <a:xfrm>
                  <a:off x="5282"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5" name="Oval 248">
                  <a:extLst>
                    <a:ext uri="{FF2B5EF4-FFF2-40B4-BE49-F238E27FC236}">
                      <a16:creationId xmlns:a16="http://schemas.microsoft.com/office/drawing/2014/main" id="{6C6B4E2E-BE00-4EAE-BDF4-03D27EB32636}"/>
                    </a:ext>
                  </a:extLst>
                </p:cNvPr>
                <p:cNvSpPr>
                  <a:spLocks noChangeArrowheads="1"/>
                </p:cNvSpPr>
                <p:nvPr/>
              </p:nvSpPr>
              <p:spPr bwMode="ltGray">
                <a:xfrm>
                  <a:off x="5546" y="537"/>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6" name="Oval 249">
                  <a:extLst>
                    <a:ext uri="{FF2B5EF4-FFF2-40B4-BE49-F238E27FC236}">
                      <a16:creationId xmlns:a16="http://schemas.microsoft.com/office/drawing/2014/main" id="{677F4BF2-D807-4765-9D36-D72CBB1D97EE}"/>
                    </a:ext>
                  </a:extLst>
                </p:cNvPr>
                <p:cNvSpPr>
                  <a:spLocks noChangeArrowheads="1"/>
                </p:cNvSpPr>
                <p:nvPr/>
              </p:nvSpPr>
              <p:spPr bwMode="ltGray">
                <a:xfrm>
                  <a:off x="5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7" name="Oval 250">
                  <a:extLst>
                    <a:ext uri="{FF2B5EF4-FFF2-40B4-BE49-F238E27FC236}">
                      <a16:creationId xmlns:a16="http://schemas.microsoft.com/office/drawing/2014/main" id="{18965060-B2ED-43D9-A9A8-1BB518B0A162}"/>
                    </a:ext>
                  </a:extLst>
                </p:cNvPr>
                <p:cNvSpPr>
                  <a:spLocks noChangeArrowheads="1"/>
                </p:cNvSpPr>
                <p:nvPr/>
              </p:nvSpPr>
              <p:spPr bwMode="ltGray">
                <a:xfrm>
                  <a:off x="78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8" name="Oval 251">
                  <a:extLst>
                    <a:ext uri="{FF2B5EF4-FFF2-40B4-BE49-F238E27FC236}">
                      <a16:creationId xmlns:a16="http://schemas.microsoft.com/office/drawing/2014/main" id="{C8891ED5-FDB8-443F-B6BA-557331582A66}"/>
                    </a:ext>
                  </a:extLst>
                </p:cNvPr>
                <p:cNvSpPr>
                  <a:spLocks noChangeArrowheads="1"/>
                </p:cNvSpPr>
                <p:nvPr/>
              </p:nvSpPr>
              <p:spPr bwMode="ltGray">
                <a:xfrm>
                  <a:off x="105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79" name="Oval 252">
                  <a:extLst>
                    <a:ext uri="{FF2B5EF4-FFF2-40B4-BE49-F238E27FC236}">
                      <a16:creationId xmlns:a16="http://schemas.microsoft.com/office/drawing/2014/main" id="{0DBD2043-3A60-498C-9297-4DE3B169C6BF}"/>
                    </a:ext>
                  </a:extLst>
                </p:cNvPr>
                <p:cNvSpPr>
                  <a:spLocks noChangeArrowheads="1"/>
                </p:cNvSpPr>
                <p:nvPr/>
              </p:nvSpPr>
              <p:spPr bwMode="ltGray">
                <a:xfrm>
                  <a:off x="132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0" name="Oval 253">
                  <a:extLst>
                    <a:ext uri="{FF2B5EF4-FFF2-40B4-BE49-F238E27FC236}">
                      <a16:creationId xmlns:a16="http://schemas.microsoft.com/office/drawing/2014/main" id="{46330970-7546-4D8B-BB4E-23950011CE66}"/>
                    </a:ext>
                  </a:extLst>
                </p:cNvPr>
                <p:cNvSpPr>
                  <a:spLocks noChangeArrowheads="1"/>
                </p:cNvSpPr>
                <p:nvPr/>
              </p:nvSpPr>
              <p:spPr bwMode="ltGray">
                <a:xfrm>
                  <a:off x="158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1" name="Oval 254">
                  <a:extLst>
                    <a:ext uri="{FF2B5EF4-FFF2-40B4-BE49-F238E27FC236}">
                      <a16:creationId xmlns:a16="http://schemas.microsoft.com/office/drawing/2014/main" id="{2A8D99B3-83C3-45DB-B06D-48C805DD0EC0}"/>
                    </a:ext>
                  </a:extLst>
                </p:cNvPr>
                <p:cNvSpPr>
                  <a:spLocks noChangeArrowheads="1"/>
                </p:cNvSpPr>
                <p:nvPr/>
              </p:nvSpPr>
              <p:spPr bwMode="ltGray">
                <a:xfrm>
                  <a:off x="185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2" name="Oval 255">
                  <a:extLst>
                    <a:ext uri="{FF2B5EF4-FFF2-40B4-BE49-F238E27FC236}">
                      <a16:creationId xmlns:a16="http://schemas.microsoft.com/office/drawing/2014/main" id="{47FB8D17-A9FD-467D-9B01-83FC0D6DFA80}"/>
                    </a:ext>
                  </a:extLst>
                </p:cNvPr>
                <p:cNvSpPr>
                  <a:spLocks noChangeArrowheads="1"/>
                </p:cNvSpPr>
                <p:nvPr/>
              </p:nvSpPr>
              <p:spPr bwMode="ltGray">
                <a:xfrm>
                  <a:off x="211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3" name="Oval 256">
                  <a:extLst>
                    <a:ext uri="{FF2B5EF4-FFF2-40B4-BE49-F238E27FC236}">
                      <a16:creationId xmlns:a16="http://schemas.microsoft.com/office/drawing/2014/main" id="{50B47760-CFAC-47C0-B013-07550481833C}"/>
                    </a:ext>
                  </a:extLst>
                </p:cNvPr>
                <p:cNvSpPr>
                  <a:spLocks noChangeArrowheads="1"/>
                </p:cNvSpPr>
                <p:nvPr/>
              </p:nvSpPr>
              <p:spPr bwMode="ltGray">
                <a:xfrm>
                  <a:off x="237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4" name="Oval 257">
                  <a:extLst>
                    <a:ext uri="{FF2B5EF4-FFF2-40B4-BE49-F238E27FC236}">
                      <a16:creationId xmlns:a16="http://schemas.microsoft.com/office/drawing/2014/main" id="{BB83D5DF-3E29-4E22-B957-10DFBCE1AC96}"/>
                    </a:ext>
                  </a:extLst>
                </p:cNvPr>
                <p:cNvSpPr>
                  <a:spLocks noChangeArrowheads="1"/>
                </p:cNvSpPr>
                <p:nvPr/>
              </p:nvSpPr>
              <p:spPr bwMode="ltGray">
                <a:xfrm>
                  <a:off x="264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5" name="Oval 258">
                  <a:extLst>
                    <a:ext uri="{FF2B5EF4-FFF2-40B4-BE49-F238E27FC236}">
                      <a16:creationId xmlns:a16="http://schemas.microsoft.com/office/drawing/2014/main" id="{DBB34E6C-2C2E-4A71-89C8-0CE42EB17566}"/>
                    </a:ext>
                  </a:extLst>
                </p:cNvPr>
                <p:cNvSpPr>
                  <a:spLocks noChangeArrowheads="1"/>
                </p:cNvSpPr>
                <p:nvPr/>
              </p:nvSpPr>
              <p:spPr bwMode="ltGray">
                <a:xfrm>
                  <a:off x="290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6" name="Oval 259">
                  <a:extLst>
                    <a:ext uri="{FF2B5EF4-FFF2-40B4-BE49-F238E27FC236}">
                      <a16:creationId xmlns:a16="http://schemas.microsoft.com/office/drawing/2014/main" id="{AA2F328B-FF61-4F3D-B638-1AC19D983E3F}"/>
                    </a:ext>
                  </a:extLst>
                </p:cNvPr>
                <p:cNvSpPr>
                  <a:spLocks noChangeArrowheads="1"/>
                </p:cNvSpPr>
                <p:nvPr/>
              </p:nvSpPr>
              <p:spPr bwMode="ltGray">
                <a:xfrm>
                  <a:off x="317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7" name="Oval 260">
                  <a:extLst>
                    <a:ext uri="{FF2B5EF4-FFF2-40B4-BE49-F238E27FC236}">
                      <a16:creationId xmlns:a16="http://schemas.microsoft.com/office/drawing/2014/main" id="{F1AA263D-B06F-40D9-B2D0-BAB6AA31C44F}"/>
                    </a:ext>
                  </a:extLst>
                </p:cNvPr>
                <p:cNvSpPr>
                  <a:spLocks noChangeArrowheads="1"/>
                </p:cNvSpPr>
                <p:nvPr/>
              </p:nvSpPr>
              <p:spPr bwMode="ltGray">
                <a:xfrm>
                  <a:off x="343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8" name="Oval 261">
                  <a:extLst>
                    <a:ext uri="{FF2B5EF4-FFF2-40B4-BE49-F238E27FC236}">
                      <a16:creationId xmlns:a16="http://schemas.microsoft.com/office/drawing/2014/main" id="{E13BC483-2FBB-4DFA-A4E7-8C019C016083}"/>
                    </a:ext>
                  </a:extLst>
                </p:cNvPr>
                <p:cNvSpPr>
                  <a:spLocks noChangeArrowheads="1"/>
                </p:cNvSpPr>
                <p:nvPr/>
              </p:nvSpPr>
              <p:spPr bwMode="ltGray">
                <a:xfrm>
                  <a:off x="369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89" name="Oval 262">
                  <a:extLst>
                    <a:ext uri="{FF2B5EF4-FFF2-40B4-BE49-F238E27FC236}">
                      <a16:creationId xmlns:a16="http://schemas.microsoft.com/office/drawing/2014/main" id="{673B26FA-913D-42D1-8BE9-2B7F69B4B02C}"/>
                    </a:ext>
                  </a:extLst>
                </p:cNvPr>
                <p:cNvSpPr>
                  <a:spLocks noChangeArrowheads="1"/>
                </p:cNvSpPr>
                <p:nvPr/>
              </p:nvSpPr>
              <p:spPr bwMode="ltGray">
                <a:xfrm>
                  <a:off x="396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0" name="Oval 263">
                  <a:extLst>
                    <a:ext uri="{FF2B5EF4-FFF2-40B4-BE49-F238E27FC236}">
                      <a16:creationId xmlns:a16="http://schemas.microsoft.com/office/drawing/2014/main" id="{1D27CBBD-0120-474C-9B61-B2D8C7D32984}"/>
                    </a:ext>
                  </a:extLst>
                </p:cNvPr>
                <p:cNvSpPr>
                  <a:spLocks noChangeArrowheads="1"/>
                </p:cNvSpPr>
                <p:nvPr/>
              </p:nvSpPr>
              <p:spPr bwMode="ltGray">
                <a:xfrm>
                  <a:off x="422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1" name="Oval 264">
                  <a:extLst>
                    <a:ext uri="{FF2B5EF4-FFF2-40B4-BE49-F238E27FC236}">
                      <a16:creationId xmlns:a16="http://schemas.microsoft.com/office/drawing/2014/main" id="{DB020D3C-4AAE-4C0B-B53E-BFB7B1FC5B06}"/>
                    </a:ext>
                  </a:extLst>
                </p:cNvPr>
                <p:cNvSpPr>
                  <a:spLocks noChangeArrowheads="1"/>
                </p:cNvSpPr>
                <p:nvPr/>
              </p:nvSpPr>
              <p:spPr bwMode="ltGray">
                <a:xfrm>
                  <a:off x="4490"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2" name="Oval 265">
                  <a:extLst>
                    <a:ext uri="{FF2B5EF4-FFF2-40B4-BE49-F238E27FC236}">
                      <a16:creationId xmlns:a16="http://schemas.microsoft.com/office/drawing/2014/main" id="{5C777C98-ECEC-4A3E-AD46-E1E015845202}"/>
                    </a:ext>
                  </a:extLst>
                </p:cNvPr>
                <p:cNvSpPr>
                  <a:spLocks noChangeArrowheads="1"/>
                </p:cNvSpPr>
                <p:nvPr/>
              </p:nvSpPr>
              <p:spPr bwMode="ltGray">
                <a:xfrm>
                  <a:off x="4754"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3" name="Oval 266">
                  <a:extLst>
                    <a:ext uri="{FF2B5EF4-FFF2-40B4-BE49-F238E27FC236}">
                      <a16:creationId xmlns:a16="http://schemas.microsoft.com/office/drawing/2014/main" id="{D0C130F3-4A71-4112-8904-1433D32ABD80}"/>
                    </a:ext>
                  </a:extLst>
                </p:cNvPr>
                <p:cNvSpPr>
                  <a:spLocks noChangeArrowheads="1"/>
                </p:cNvSpPr>
                <p:nvPr/>
              </p:nvSpPr>
              <p:spPr bwMode="ltGray">
                <a:xfrm>
                  <a:off x="5018"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4" name="Oval 267">
                  <a:extLst>
                    <a:ext uri="{FF2B5EF4-FFF2-40B4-BE49-F238E27FC236}">
                      <a16:creationId xmlns:a16="http://schemas.microsoft.com/office/drawing/2014/main" id="{537FD169-AF48-4966-AFC2-82631CFAA159}"/>
                    </a:ext>
                  </a:extLst>
                </p:cNvPr>
                <p:cNvSpPr>
                  <a:spLocks noChangeArrowheads="1"/>
                </p:cNvSpPr>
                <p:nvPr/>
              </p:nvSpPr>
              <p:spPr bwMode="ltGray">
                <a:xfrm>
                  <a:off x="5282"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sp>
              <p:nvSpPr>
                <p:cNvPr id="95" name="Oval 268">
                  <a:extLst>
                    <a:ext uri="{FF2B5EF4-FFF2-40B4-BE49-F238E27FC236}">
                      <a16:creationId xmlns:a16="http://schemas.microsoft.com/office/drawing/2014/main" id="{153CEFC4-A1D5-46DC-94AA-2258C286BC4F}"/>
                    </a:ext>
                  </a:extLst>
                </p:cNvPr>
                <p:cNvSpPr>
                  <a:spLocks noChangeArrowheads="1"/>
                </p:cNvSpPr>
                <p:nvPr/>
              </p:nvSpPr>
              <p:spPr bwMode="ltGray">
                <a:xfrm>
                  <a:off x="5546" y="1116"/>
                  <a:ext cx="200" cy="35"/>
                </a:xfrm>
                <a:prstGeom prst="ellipse">
                  <a:avLst/>
                </a:prstGeom>
                <a:solidFill>
                  <a:schemeClr val="bg1"/>
                </a:solidFill>
                <a:ln>
                  <a:noFill/>
                </a:ln>
                <a:effectLst>
                  <a:prstShdw prst="shdw17" dist="17961" dir="2700000">
                    <a:schemeClr val="bg1">
                      <a:gamma/>
                      <a:shade val="60000"/>
                      <a:invGamma/>
                    </a:schemeClr>
                  </a:prstShdw>
                </a:effectLst>
              </p:spPr>
              <p:txBody>
                <a:bodyPr wrap="none" anchor="ctr"/>
                <a:lstStyle/>
                <a:p>
                  <a:pPr>
                    <a:defRPr/>
                  </a:pPr>
                  <a:endParaRPr lang="en-US" sz="1800">
                    <a:latin typeface="Arial" charset="0"/>
                  </a:endParaRPr>
                </a:p>
              </p:txBody>
            </p:sp>
          </p:grpSp>
          <p:grpSp>
            <p:nvGrpSpPr>
              <p:cNvPr id="9" name="Group 269">
                <a:extLst>
                  <a:ext uri="{FF2B5EF4-FFF2-40B4-BE49-F238E27FC236}">
                    <a16:creationId xmlns:a16="http://schemas.microsoft.com/office/drawing/2014/main" id="{6408A1ED-2D57-4829-B208-503E12B506E8}"/>
                  </a:ext>
                </a:extLst>
              </p:cNvPr>
              <p:cNvGrpSpPr>
                <a:grpSpLocks/>
              </p:cNvGrpSpPr>
              <p:nvPr/>
            </p:nvGrpSpPr>
            <p:grpSpPr bwMode="auto">
              <a:xfrm>
                <a:off x="481" y="1200"/>
                <a:ext cx="5271" cy="3111"/>
                <a:chOff x="481" y="1200"/>
                <a:chExt cx="5271" cy="3111"/>
              </a:xfrm>
            </p:grpSpPr>
            <p:sp>
              <p:nvSpPr>
                <p:cNvPr id="10" name="Line 270">
                  <a:extLst>
                    <a:ext uri="{FF2B5EF4-FFF2-40B4-BE49-F238E27FC236}">
                      <a16:creationId xmlns:a16="http://schemas.microsoft.com/office/drawing/2014/main" id="{03722651-6250-4DFD-8992-ECBB81FA8003}"/>
                    </a:ext>
                  </a:extLst>
                </p:cNvPr>
                <p:cNvSpPr>
                  <a:spLocks noChangeShapeType="1"/>
                </p:cNvSpPr>
                <p:nvPr/>
              </p:nvSpPr>
              <p:spPr bwMode="ltGray">
                <a:xfrm>
                  <a:off x="483" y="1200"/>
                  <a:ext cx="526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Line 271">
                  <a:extLst>
                    <a:ext uri="{FF2B5EF4-FFF2-40B4-BE49-F238E27FC236}">
                      <a16:creationId xmlns:a16="http://schemas.microsoft.com/office/drawing/2014/main" id="{6AF8A10B-333B-4C6C-83EB-25C1C071C796}"/>
                    </a:ext>
                  </a:extLst>
                </p:cNvPr>
                <p:cNvSpPr>
                  <a:spLocks noChangeShapeType="1"/>
                </p:cNvSpPr>
                <p:nvPr/>
              </p:nvSpPr>
              <p:spPr bwMode="ltGray">
                <a:xfrm>
                  <a:off x="481" y="1200"/>
                  <a:ext cx="0" cy="3111"/>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grpSp>
      </p:grpSp>
      <p:sp>
        <p:nvSpPr>
          <p:cNvPr id="4098" name="Rectangle 2"/>
          <p:cNvSpPr>
            <a:spLocks noGrp="1" noChangeArrowheads="1"/>
          </p:cNvSpPr>
          <p:nvPr>
            <p:ph type="ctrTitle" sz="quarter"/>
          </p:nvPr>
        </p:nvSpPr>
        <p:spPr>
          <a:xfrm>
            <a:off x="1422400" y="2209800"/>
            <a:ext cx="10363200" cy="1143000"/>
          </a:xfrm>
          <a:effectLst/>
        </p:spPr>
        <p:txBody>
          <a:bodyPr/>
          <a:lstStyle>
            <a:lvl1pPr>
              <a:defRPr sz="4800" b="0"/>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2336800" y="3886200"/>
            <a:ext cx="8534400" cy="1752600"/>
          </a:xfrm>
          <a:effectLst/>
        </p:spPr>
        <p:txBody>
          <a:bodyPr/>
          <a:lstStyle>
            <a:lvl1pPr marL="0" indent="0" algn="ctr">
              <a:buFontTx/>
              <a:buNone/>
              <a:defRPr sz="4000" b="0"/>
            </a:lvl1pPr>
          </a:lstStyle>
          <a:p>
            <a:pPr lvl="0"/>
            <a:r>
              <a:rPr lang="en-US" noProof="0"/>
              <a:t>Click to edit Master subtitle style</a:t>
            </a:r>
          </a:p>
        </p:txBody>
      </p:sp>
      <p:sp>
        <p:nvSpPr>
          <p:cNvPr id="269" name="Rectangle 4">
            <a:extLst>
              <a:ext uri="{FF2B5EF4-FFF2-40B4-BE49-F238E27FC236}">
                <a16:creationId xmlns:a16="http://schemas.microsoft.com/office/drawing/2014/main" id="{9A9E694A-E862-4E29-9F15-EEBB74C1D5DB}"/>
              </a:ext>
            </a:extLst>
          </p:cNvPr>
          <p:cNvSpPr>
            <a:spLocks noGrp="1" noChangeArrowheads="1"/>
          </p:cNvSpPr>
          <p:nvPr>
            <p:ph type="dt" sz="quarter" idx="10"/>
          </p:nvPr>
        </p:nvSpPr>
        <p:spPr>
          <a:xfrm>
            <a:off x="1422400" y="6399213"/>
            <a:ext cx="2540000" cy="457200"/>
          </a:xfrm>
          <a:effectLst/>
        </p:spPr>
        <p:txBody>
          <a:bodyPr/>
          <a:lstStyle>
            <a:lvl1pPr>
              <a:defRPr/>
            </a:lvl1pPr>
          </a:lstStyle>
          <a:p>
            <a:pPr>
              <a:defRPr/>
            </a:pPr>
            <a:endParaRPr lang="en-US"/>
          </a:p>
        </p:txBody>
      </p:sp>
      <p:sp>
        <p:nvSpPr>
          <p:cNvPr id="270" name="Rectangle 5">
            <a:extLst>
              <a:ext uri="{FF2B5EF4-FFF2-40B4-BE49-F238E27FC236}">
                <a16:creationId xmlns:a16="http://schemas.microsoft.com/office/drawing/2014/main" id="{8F18B4A7-FCFC-41EC-BE79-D302F770DB3E}"/>
              </a:ext>
            </a:extLst>
          </p:cNvPr>
          <p:cNvSpPr>
            <a:spLocks noGrp="1" noChangeArrowheads="1"/>
          </p:cNvSpPr>
          <p:nvPr>
            <p:ph type="ftr" sz="quarter" idx="11"/>
          </p:nvPr>
        </p:nvSpPr>
        <p:spPr>
          <a:xfrm>
            <a:off x="4673600" y="6399213"/>
            <a:ext cx="3860800" cy="457200"/>
          </a:xfrm>
          <a:effectLst/>
        </p:spPr>
        <p:txBody>
          <a:bodyPr/>
          <a:lstStyle>
            <a:lvl1pPr>
              <a:defRPr/>
            </a:lvl1pPr>
          </a:lstStyle>
          <a:p>
            <a:pPr>
              <a:defRPr/>
            </a:pPr>
            <a:endParaRPr lang="en-US"/>
          </a:p>
        </p:txBody>
      </p:sp>
      <p:sp>
        <p:nvSpPr>
          <p:cNvPr id="271" name="Rectangle 6">
            <a:extLst>
              <a:ext uri="{FF2B5EF4-FFF2-40B4-BE49-F238E27FC236}">
                <a16:creationId xmlns:a16="http://schemas.microsoft.com/office/drawing/2014/main" id="{6AF6E53F-6525-4D68-A83C-C9BB66252B84}"/>
              </a:ext>
            </a:extLst>
          </p:cNvPr>
          <p:cNvSpPr>
            <a:spLocks noGrp="1" noChangeArrowheads="1"/>
          </p:cNvSpPr>
          <p:nvPr>
            <p:ph type="sldNum" sz="quarter" idx="12"/>
          </p:nvPr>
        </p:nvSpPr>
        <p:spPr>
          <a:effectLst/>
        </p:spPr>
        <p:txBody>
          <a:bodyPr/>
          <a:lstStyle>
            <a:lvl1pPr>
              <a:defRPr/>
            </a:lvl1pPr>
          </a:lstStyle>
          <a:p>
            <a:pPr>
              <a:defRPr/>
            </a:pPr>
            <a:fld id="{7F6847AC-63E5-4D3E-91F8-E49F8C6F4A9A}" type="slidenum">
              <a:rPr lang="en-US" altLang="en-US"/>
              <a:pPr>
                <a:defRPr/>
              </a:pPr>
              <a:t>‹#›</a:t>
            </a:fld>
            <a:endParaRPr lang="en-US" altLang="en-US"/>
          </a:p>
        </p:txBody>
      </p:sp>
    </p:spTree>
    <p:extLst>
      <p:ext uri="{BB962C8B-B14F-4D97-AF65-F5344CB8AC3E}">
        <p14:creationId xmlns:p14="http://schemas.microsoft.com/office/powerpoint/2010/main" val="19343869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4DE846D5-9705-41A6-A547-2DCCC1A7A3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D64C925B-2133-4CC2-B53C-D1E3E58EFE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2C3AF511-3EF1-43E8-AE00-57E679CF647F}"/>
              </a:ext>
            </a:extLst>
          </p:cNvPr>
          <p:cNvSpPr>
            <a:spLocks noGrp="1" noChangeArrowheads="1"/>
          </p:cNvSpPr>
          <p:nvPr>
            <p:ph type="sldNum" sz="quarter" idx="12"/>
          </p:nvPr>
        </p:nvSpPr>
        <p:spPr>
          <a:ln/>
        </p:spPr>
        <p:txBody>
          <a:bodyPr/>
          <a:lstStyle>
            <a:lvl1pPr>
              <a:defRPr/>
            </a:lvl1pPr>
          </a:lstStyle>
          <a:p>
            <a:pPr>
              <a:defRPr/>
            </a:pPr>
            <a:fld id="{0AD50AAA-94AE-4C3F-BBB3-534E88232FEB}" type="slidenum">
              <a:rPr lang="en-US" altLang="en-US"/>
              <a:pPr>
                <a:defRPr/>
              </a:pPr>
              <a:t>‹#›</a:t>
            </a:fld>
            <a:endParaRPr lang="en-US" altLang="en-US"/>
          </a:p>
        </p:txBody>
      </p:sp>
    </p:spTree>
    <p:extLst>
      <p:ext uri="{BB962C8B-B14F-4D97-AF65-F5344CB8AC3E}">
        <p14:creationId xmlns:p14="http://schemas.microsoft.com/office/powerpoint/2010/main" val="10203918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0">
            <a:extLst>
              <a:ext uri="{FF2B5EF4-FFF2-40B4-BE49-F238E27FC236}">
                <a16:creationId xmlns:a16="http://schemas.microsoft.com/office/drawing/2014/main" id="{B28EB995-73BD-4044-89B7-E68A5F049D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197A01D3-60D6-4468-8DBE-75F9D7BE3A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C0196876-3536-4180-9BED-54BFF9307E34}"/>
              </a:ext>
            </a:extLst>
          </p:cNvPr>
          <p:cNvSpPr>
            <a:spLocks noGrp="1" noChangeArrowheads="1"/>
          </p:cNvSpPr>
          <p:nvPr>
            <p:ph type="sldNum" sz="quarter" idx="12"/>
          </p:nvPr>
        </p:nvSpPr>
        <p:spPr>
          <a:ln/>
        </p:spPr>
        <p:txBody>
          <a:bodyPr/>
          <a:lstStyle>
            <a:lvl1pPr>
              <a:defRPr/>
            </a:lvl1pPr>
          </a:lstStyle>
          <a:p>
            <a:pPr>
              <a:defRPr/>
            </a:pPr>
            <a:fld id="{897D2CDA-EF02-4CEC-B914-9C16D0CA6E8D}" type="slidenum">
              <a:rPr lang="en-US" altLang="en-US"/>
              <a:pPr>
                <a:defRPr/>
              </a:pPr>
              <a:t>‹#›</a:t>
            </a:fld>
            <a:endParaRPr lang="en-US" altLang="en-US"/>
          </a:p>
        </p:txBody>
      </p:sp>
    </p:spTree>
    <p:extLst>
      <p:ext uri="{BB962C8B-B14F-4D97-AF65-F5344CB8AC3E}">
        <p14:creationId xmlns:p14="http://schemas.microsoft.com/office/powerpoint/2010/main" val="214234696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2295526"/>
            <a:ext cx="50800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0">
            <a:extLst>
              <a:ext uri="{FF2B5EF4-FFF2-40B4-BE49-F238E27FC236}">
                <a16:creationId xmlns:a16="http://schemas.microsoft.com/office/drawing/2014/main" id="{ED76D77E-804D-4241-AF74-8BA34646FB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05FCBDB5-2D93-469A-B15F-7BB7890412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738FFE5E-299C-4D91-9DC2-D94D251038CC}"/>
              </a:ext>
            </a:extLst>
          </p:cNvPr>
          <p:cNvSpPr>
            <a:spLocks noGrp="1" noChangeArrowheads="1"/>
          </p:cNvSpPr>
          <p:nvPr>
            <p:ph type="sldNum" sz="quarter" idx="12"/>
          </p:nvPr>
        </p:nvSpPr>
        <p:spPr>
          <a:ln/>
        </p:spPr>
        <p:txBody>
          <a:bodyPr/>
          <a:lstStyle>
            <a:lvl1pPr>
              <a:defRPr/>
            </a:lvl1pPr>
          </a:lstStyle>
          <a:p>
            <a:pPr>
              <a:defRPr/>
            </a:pPr>
            <a:fld id="{5A85668F-46E0-46B6-977D-E262FF219944}" type="slidenum">
              <a:rPr lang="en-US" altLang="en-US"/>
              <a:pPr>
                <a:defRPr/>
              </a:pPr>
              <a:t>‹#›</a:t>
            </a:fld>
            <a:endParaRPr lang="en-US" altLang="en-US"/>
          </a:p>
        </p:txBody>
      </p:sp>
    </p:spTree>
    <p:extLst>
      <p:ext uri="{BB962C8B-B14F-4D97-AF65-F5344CB8AC3E}">
        <p14:creationId xmlns:p14="http://schemas.microsoft.com/office/powerpoint/2010/main" val="27593383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0">
            <a:extLst>
              <a:ext uri="{FF2B5EF4-FFF2-40B4-BE49-F238E27FC236}">
                <a16:creationId xmlns:a16="http://schemas.microsoft.com/office/drawing/2014/main" id="{2995DDE7-FC28-4876-8769-536A382839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51">
            <a:extLst>
              <a:ext uri="{FF2B5EF4-FFF2-40B4-BE49-F238E27FC236}">
                <a16:creationId xmlns:a16="http://schemas.microsoft.com/office/drawing/2014/main" id="{03A56A94-DE3D-48AE-A28A-5D00B27585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52">
            <a:extLst>
              <a:ext uri="{FF2B5EF4-FFF2-40B4-BE49-F238E27FC236}">
                <a16:creationId xmlns:a16="http://schemas.microsoft.com/office/drawing/2014/main" id="{1A8428CB-AC61-469B-9A73-B2A96C14ACD2}"/>
              </a:ext>
            </a:extLst>
          </p:cNvPr>
          <p:cNvSpPr>
            <a:spLocks noGrp="1" noChangeArrowheads="1"/>
          </p:cNvSpPr>
          <p:nvPr>
            <p:ph type="sldNum" sz="quarter" idx="12"/>
          </p:nvPr>
        </p:nvSpPr>
        <p:spPr>
          <a:ln/>
        </p:spPr>
        <p:txBody>
          <a:bodyPr/>
          <a:lstStyle>
            <a:lvl1pPr>
              <a:defRPr/>
            </a:lvl1pPr>
          </a:lstStyle>
          <a:p>
            <a:pPr>
              <a:defRPr/>
            </a:pPr>
            <a:fld id="{62228BDF-15EC-4BDB-945A-E3B660D3C3CE}" type="slidenum">
              <a:rPr lang="en-US" altLang="en-US"/>
              <a:pPr>
                <a:defRPr/>
              </a:pPr>
              <a:t>‹#›</a:t>
            </a:fld>
            <a:endParaRPr lang="en-US" altLang="en-US"/>
          </a:p>
        </p:txBody>
      </p:sp>
    </p:spTree>
    <p:extLst>
      <p:ext uri="{BB962C8B-B14F-4D97-AF65-F5344CB8AC3E}">
        <p14:creationId xmlns:p14="http://schemas.microsoft.com/office/powerpoint/2010/main" val="35043844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Sunday, August 20, 2023</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8560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0">
            <a:extLst>
              <a:ext uri="{FF2B5EF4-FFF2-40B4-BE49-F238E27FC236}">
                <a16:creationId xmlns:a16="http://schemas.microsoft.com/office/drawing/2014/main" id="{503D539A-8E82-495C-8DFF-4A31A7EAE6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51">
            <a:extLst>
              <a:ext uri="{FF2B5EF4-FFF2-40B4-BE49-F238E27FC236}">
                <a16:creationId xmlns:a16="http://schemas.microsoft.com/office/drawing/2014/main" id="{2D0156B6-5499-4542-8B1B-5C8EFFF49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52">
            <a:extLst>
              <a:ext uri="{FF2B5EF4-FFF2-40B4-BE49-F238E27FC236}">
                <a16:creationId xmlns:a16="http://schemas.microsoft.com/office/drawing/2014/main" id="{CADA8DCF-1F37-4955-8867-5B762D07A842}"/>
              </a:ext>
            </a:extLst>
          </p:cNvPr>
          <p:cNvSpPr>
            <a:spLocks noGrp="1" noChangeArrowheads="1"/>
          </p:cNvSpPr>
          <p:nvPr>
            <p:ph type="sldNum" sz="quarter" idx="12"/>
          </p:nvPr>
        </p:nvSpPr>
        <p:spPr>
          <a:ln/>
        </p:spPr>
        <p:txBody>
          <a:bodyPr/>
          <a:lstStyle>
            <a:lvl1pPr>
              <a:defRPr/>
            </a:lvl1pPr>
          </a:lstStyle>
          <a:p>
            <a:pPr>
              <a:defRPr/>
            </a:pPr>
            <a:fld id="{69D6D21B-E87C-4DB8-955D-65D6528139B6}" type="slidenum">
              <a:rPr lang="en-US" altLang="en-US"/>
              <a:pPr>
                <a:defRPr/>
              </a:pPr>
              <a:t>‹#›</a:t>
            </a:fld>
            <a:endParaRPr lang="en-US" altLang="en-US"/>
          </a:p>
        </p:txBody>
      </p:sp>
    </p:spTree>
    <p:extLst>
      <p:ext uri="{BB962C8B-B14F-4D97-AF65-F5344CB8AC3E}">
        <p14:creationId xmlns:p14="http://schemas.microsoft.com/office/powerpoint/2010/main" val="23039887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0">
            <a:extLst>
              <a:ext uri="{FF2B5EF4-FFF2-40B4-BE49-F238E27FC236}">
                <a16:creationId xmlns:a16="http://schemas.microsoft.com/office/drawing/2014/main" id="{3154188D-3083-4ED8-9C53-F390514A89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51">
            <a:extLst>
              <a:ext uri="{FF2B5EF4-FFF2-40B4-BE49-F238E27FC236}">
                <a16:creationId xmlns:a16="http://schemas.microsoft.com/office/drawing/2014/main" id="{0454DA60-4B36-4FCA-A5DE-ECC7B201A1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52">
            <a:extLst>
              <a:ext uri="{FF2B5EF4-FFF2-40B4-BE49-F238E27FC236}">
                <a16:creationId xmlns:a16="http://schemas.microsoft.com/office/drawing/2014/main" id="{DCE5EFBF-4266-4D0D-8F9E-32128A8DA1B0}"/>
              </a:ext>
            </a:extLst>
          </p:cNvPr>
          <p:cNvSpPr>
            <a:spLocks noGrp="1" noChangeArrowheads="1"/>
          </p:cNvSpPr>
          <p:nvPr>
            <p:ph type="sldNum" sz="quarter" idx="12"/>
          </p:nvPr>
        </p:nvSpPr>
        <p:spPr>
          <a:ln/>
        </p:spPr>
        <p:txBody>
          <a:bodyPr/>
          <a:lstStyle>
            <a:lvl1pPr>
              <a:defRPr/>
            </a:lvl1pPr>
          </a:lstStyle>
          <a:p>
            <a:pPr>
              <a:defRPr/>
            </a:pPr>
            <a:fld id="{25DD554D-F995-449E-8621-581875734869}" type="slidenum">
              <a:rPr lang="en-US" altLang="en-US"/>
              <a:pPr>
                <a:defRPr/>
              </a:pPr>
              <a:t>‹#›</a:t>
            </a:fld>
            <a:endParaRPr lang="en-US" altLang="en-US"/>
          </a:p>
        </p:txBody>
      </p:sp>
    </p:spTree>
    <p:extLst>
      <p:ext uri="{BB962C8B-B14F-4D97-AF65-F5344CB8AC3E}">
        <p14:creationId xmlns:p14="http://schemas.microsoft.com/office/powerpoint/2010/main" val="5134750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184EE5D5-C275-4B6C-8AB0-9D725F8A63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408492A6-2FE1-4B67-9692-C7A8D3B15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A2F46A9E-4EBD-4343-8B44-7D4F2718FBAD}"/>
              </a:ext>
            </a:extLst>
          </p:cNvPr>
          <p:cNvSpPr>
            <a:spLocks noGrp="1" noChangeArrowheads="1"/>
          </p:cNvSpPr>
          <p:nvPr>
            <p:ph type="sldNum" sz="quarter" idx="12"/>
          </p:nvPr>
        </p:nvSpPr>
        <p:spPr>
          <a:ln/>
        </p:spPr>
        <p:txBody>
          <a:bodyPr/>
          <a:lstStyle>
            <a:lvl1pPr>
              <a:defRPr/>
            </a:lvl1pPr>
          </a:lstStyle>
          <a:p>
            <a:pPr>
              <a:defRPr/>
            </a:pPr>
            <a:fld id="{76DB8330-4ED8-450E-9E2D-F8D106B35A32}" type="slidenum">
              <a:rPr lang="en-US" altLang="en-US"/>
              <a:pPr>
                <a:defRPr/>
              </a:pPr>
              <a:t>‹#›</a:t>
            </a:fld>
            <a:endParaRPr lang="en-US" altLang="en-US"/>
          </a:p>
        </p:txBody>
      </p:sp>
    </p:spTree>
    <p:extLst>
      <p:ext uri="{BB962C8B-B14F-4D97-AF65-F5344CB8AC3E}">
        <p14:creationId xmlns:p14="http://schemas.microsoft.com/office/powerpoint/2010/main" val="247736277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0">
            <a:extLst>
              <a:ext uri="{FF2B5EF4-FFF2-40B4-BE49-F238E27FC236}">
                <a16:creationId xmlns:a16="http://schemas.microsoft.com/office/drawing/2014/main" id="{6B115D2E-EC57-4B4C-A14C-6B0615DE6A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51">
            <a:extLst>
              <a:ext uri="{FF2B5EF4-FFF2-40B4-BE49-F238E27FC236}">
                <a16:creationId xmlns:a16="http://schemas.microsoft.com/office/drawing/2014/main" id="{613A4727-3D6A-492E-B444-D3D3CBE3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52">
            <a:extLst>
              <a:ext uri="{FF2B5EF4-FFF2-40B4-BE49-F238E27FC236}">
                <a16:creationId xmlns:a16="http://schemas.microsoft.com/office/drawing/2014/main" id="{83B8C682-2486-402C-9B62-AD6C0156876C}"/>
              </a:ext>
            </a:extLst>
          </p:cNvPr>
          <p:cNvSpPr>
            <a:spLocks noGrp="1" noChangeArrowheads="1"/>
          </p:cNvSpPr>
          <p:nvPr>
            <p:ph type="sldNum" sz="quarter" idx="12"/>
          </p:nvPr>
        </p:nvSpPr>
        <p:spPr>
          <a:ln/>
        </p:spPr>
        <p:txBody>
          <a:bodyPr/>
          <a:lstStyle>
            <a:lvl1pPr>
              <a:defRPr/>
            </a:lvl1pPr>
          </a:lstStyle>
          <a:p>
            <a:pPr>
              <a:defRPr/>
            </a:pPr>
            <a:fld id="{6C2C1F3C-0B04-401A-B76F-991672D76543}" type="slidenum">
              <a:rPr lang="en-US" altLang="en-US"/>
              <a:pPr>
                <a:defRPr/>
              </a:pPr>
              <a:t>‹#›</a:t>
            </a:fld>
            <a:endParaRPr lang="en-US" altLang="en-US"/>
          </a:p>
        </p:txBody>
      </p:sp>
    </p:spTree>
    <p:extLst>
      <p:ext uri="{BB962C8B-B14F-4D97-AF65-F5344CB8AC3E}">
        <p14:creationId xmlns:p14="http://schemas.microsoft.com/office/powerpoint/2010/main" val="220580789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2030CDFA-1311-4D8D-920A-E83539F39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93D4F190-3AC6-4ADC-A3C7-5004D7990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3EB32169-536F-4B78-B68B-BAE71E4C2AA0}"/>
              </a:ext>
            </a:extLst>
          </p:cNvPr>
          <p:cNvSpPr>
            <a:spLocks noGrp="1" noChangeArrowheads="1"/>
          </p:cNvSpPr>
          <p:nvPr>
            <p:ph type="sldNum" sz="quarter" idx="12"/>
          </p:nvPr>
        </p:nvSpPr>
        <p:spPr>
          <a:ln/>
        </p:spPr>
        <p:txBody>
          <a:bodyPr/>
          <a:lstStyle>
            <a:lvl1pPr>
              <a:defRPr/>
            </a:lvl1pPr>
          </a:lstStyle>
          <a:p>
            <a:pPr>
              <a:defRPr/>
            </a:pPr>
            <a:fld id="{DDE597B1-6314-4D50-94D7-2A3FDC6D80C6}" type="slidenum">
              <a:rPr lang="en-US" altLang="en-US"/>
              <a:pPr>
                <a:defRPr/>
              </a:pPr>
              <a:t>‹#›</a:t>
            </a:fld>
            <a:endParaRPr lang="en-US" altLang="en-US"/>
          </a:p>
        </p:txBody>
      </p:sp>
    </p:spTree>
    <p:extLst>
      <p:ext uri="{BB962C8B-B14F-4D97-AF65-F5344CB8AC3E}">
        <p14:creationId xmlns:p14="http://schemas.microsoft.com/office/powerpoint/2010/main" val="22009855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1009650"/>
            <a:ext cx="2590800" cy="5391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1009650"/>
            <a:ext cx="7569200" cy="5391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0">
            <a:extLst>
              <a:ext uri="{FF2B5EF4-FFF2-40B4-BE49-F238E27FC236}">
                <a16:creationId xmlns:a16="http://schemas.microsoft.com/office/drawing/2014/main" id="{67FDD6EA-6E44-4514-BC2E-8FCB24948A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51">
            <a:extLst>
              <a:ext uri="{FF2B5EF4-FFF2-40B4-BE49-F238E27FC236}">
                <a16:creationId xmlns:a16="http://schemas.microsoft.com/office/drawing/2014/main" id="{E847DD06-6921-416E-A61A-74C4A98EA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52">
            <a:extLst>
              <a:ext uri="{FF2B5EF4-FFF2-40B4-BE49-F238E27FC236}">
                <a16:creationId xmlns:a16="http://schemas.microsoft.com/office/drawing/2014/main" id="{E521B985-6758-4DBC-8DAF-728040C9008F}"/>
              </a:ext>
            </a:extLst>
          </p:cNvPr>
          <p:cNvSpPr>
            <a:spLocks noGrp="1" noChangeArrowheads="1"/>
          </p:cNvSpPr>
          <p:nvPr>
            <p:ph type="sldNum" sz="quarter" idx="12"/>
          </p:nvPr>
        </p:nvSpPr>
        <p:spPr>
          <a:ln/>
        </p:spPr>
        <p:txBody>
          <a:bodyPr/>
          <a:lstStyle>
            <a:lvl1pPr>
              <a:defRPr/>
            </a:lvl1pPr>
          </a:lstStyle>
          <a:p>
            <a:pPr>
              <a:defRPr/>
            </a:pPr>
            <a:fld id="{79329A03-61BE-49D5-AAF1-4C4DEAD6A42F}" type="slidenum">
              <a:rPr lang="en-US" altLang="en-US"/>
              <a:pPr>
                <a:defRPr/>
              </a:pPr>
              <a:t>‹#›</a:t>
            </a:fld>
            <a:endParaRPr lang="en-US" altLang="en-US"/>
          </a:p>
        </p:txBody>
      </p:sp>
    </p:spTree>
    <p:extLst>
      <p:ext uri="{BB962C8B-B14F-4D97-AF65-F5344CB8AC3E}">
        <p14:creationId xmlns:p14="http://schemas.microsoft.com/office/powerpoint/2010/main" val="14388742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56966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358831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1915670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291466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Sunday, August 20, 2023</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94499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827103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2144435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853776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679176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705687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725690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264242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135161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1894408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019878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Sunday, August 20, 2023</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86692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631969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630741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902834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210154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1698834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1860708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00500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79886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68083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989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Sunday, August 20, 2023</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24356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29037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33864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886214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62988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097730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4611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74435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97407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0435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3560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Sunday, August 20, 2023</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6169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84011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50993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84801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97750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86340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34916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7722737-BC02-423B-97CB-8EB407B08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546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98777-2082-46EB-BF09-4D435DA42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626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AB1E3-1C3E-400E-A598-0C05957EB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11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1D6B01-F194-400E-81E7-C92402B8D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63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theme" Target="../theme/theme1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theme" Target="../theme/theme11.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2.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1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5.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1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1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theme" Target="../theme/theme19.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theme" Target="../theme/theme20.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7.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Sunday, August 20, 2023</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620831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63083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48731402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1F497D">
                  <a:tint val="60000"/>
                  <a:satMod val="155000"/>
                </a:srgbClr>
              </a:solidFill>
            </a:endParaRPr>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3D2FE4D-6F2C-4B1E-9DC3-8A19FC75A957}" type="datetimeFigureOut">
              <a:rPr lang="en-US" smtClean="0">
                <a:solidFill>
                  <a:srgbClr val="1F497D">
                    <a:tint val="60000"/>
                    <a:satMod val="155000"/>
                  </a:srgbClr>
                </a:solidFill>
              </a:rPr>
              <a:pPr/>
              <a:t>8/20/2023</a:t>
            </a:fld>
            <a:endParaRPr lang="en-US">
              <a:solidFill>
                <a:srgbClr val="1F497D">
                  <a:tint val="60000"/>
                  <a:satMod val="155000"/>
                </a:srgbClr>
              </a:solidFill>
            </a:endParaRPr>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804456411"/>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8/20/2023</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28687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6195132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8/20/2023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282100767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1BAF4F-056E-4027-B4C2-6913F24B6614}"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786196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8/20/2023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38115165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87269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55361377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7545104-7E57-45C9-83A1-ABC1046F7268}"/>
              </a:ext>
            </a:extLst>
          </p:cNvPr>
          <p:cNvGrpSpPr>
            <a:grpSpLocks/>
          </p:cNvGrpSpPr>
          <p:nvPr/>
        </p:nvGrpSpPr>
        <p:grpSpPr bwMode="auto">
          <a:xfrm>
            <a:off x="0" y="1"/>
            <a:ext cx="1524000" cy="6856413"/>
            <a:chOff x="0" y="0"/>
            <a:chExt cx="720" cy="4319"/>
          </a:xfrm>
        </p:grpSpPr>
        <p:sp>
          <p:nvSpPr>
            <p:cNvPr id="1033" name="Rectangle 3">
              <a:extLst>
                <a:ext uri="{FF2B5EF4-FFF2-40B4-BE49-F238E27FC236}">
                  <a16:creationId xmlns:a16="http://schemas.microsoft.com/office/drawing/2014/main" id="{977D1077-51C7-4ED2-872D-F3FD0F97D8AE}"/>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sp>
          <p:nvSpPr>
            <p:cNvPr id="1034" name="Rectangle 4">
              <a:extLst>
                <a:ext uri="{FF2B5EF4-FFF2-40B4-BE49-F238E27FC236}">
                  <a16:creationId xmlns:a16="http://schemas.microsoft.com/office/drawing/2014/main" id="{F80F4298-ADCF-4B2A-8595-FAC2E9A5EC23}"/>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defRPr/>
              </a:pPr>
              <a:endParaRPr lang="en-US" altLang="en-US" sz="2400">
                <a:latin typeface="Arial Rounded MT Bold" panose="020F0704030504030204" pitchFamily="34" charset="0"/>
              </a:endParaRPr>
            </a:p>
          </p:txBody>
        </p:sp>
        <p:pic>
          <p:nvPicPr>
            <p:cNvPr id="1035" name="Picture 5">
              <a:extLst>
                <a:ext uri="{FF2B5EF4-FFF2-40B4-BE49-F238E27FC236}">
                  <a16:creationId xmlns:a16="http://schemas.microsoft.com/office/drawing/2014/main" id="{8F2D9D0A-000B-4EF9-9CF3-10419E4D78B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37C306F5-E7AE-4946-B850-7AA169FE9617}"/>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3ECDF319-C256-4442-8145-73C849F192D1}"/>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6019F28C-822B-4360-8D4B-F26CBA670CD9}"/>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C9E94CC9-D07C-4E90-9F9B-696CB80E59C1}"/>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E3285B95-3053-4D4E-9EA9-27A7104F5013}"/>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66CB65FB-C5C9-4F97-8A4D-FD870D901BD0}" type="slidenum">
              <a:rPr lang="en-US" altLang="en-US"/>
              <a:pPr>
                <a:defRPr/>
              </a:pPr>
              <a:t>‹#›</a:t>
            </a:fld>
            <a:endParaRPr lang="en-US" altLang="en-US"/>
          </a:p>
        </p:txBody>
      </p:sp>
      <p:sp>
        <p:nvSpPr>
          <p:cNvPr id="3083" name="Text Box 11">
            <a:extLst>
              <a:ext uri="{FF2B5EF4-FFF2-40B4-BE49-F238E27FC236}">
                <a16:creationId xmlns:a16="http://schemas.microsoft.com/office/drawing/2014/main" id="{C6CD472B-669D-4D3F-90CA-EB77677F1FD4}"/>
              </a:ext>
            </a:extLst>
          </p:cNvPr>
          <p:cNvSpPr txBox="1">
            <a:spLocks noChangeArrowheads="1"/>
          </p:cNvSpPr>
          <p:nvPr userDrawn="1"/>
        </p:nvSpPr>
        <p:spPr bwMode="auto">
          <a:xfrm>
            <a:off x="5748867" y="6216651"/>
            <a:ext cx="4933402" cy="646331"/>
          </a:xfrm>
          <a:prstGeom prst="rect">
            <a:avLst/>
          </a:prstGeom>
          <a:solidFill>
            <a:schemeClr val="accent1"/>
          </a:solidFill>
          <a:ln>
            <a:noFill/>
          </a:ln>
          <a:effectLst/>
        </p:spPr>
        <p:txBody>
          <a:bodyPr wrap="none">
            <a:spAutoFit/>
          </a:bodyPr>
          <a:lstStyle/>
          <a:p>
            <a:pPr eaLnBrk="1" hangingPunct="1">
              <a:defRPr/>
            </a:pPr>
            <a:r>
              <a:rPr lang="en-US" altLang="en-US" sz="3600" b="1">
                <a:effectLst>
                  <a:outerShdw blurRad="38100" dist="38100" dir="2700000" algn="tl">
                    <a:srgbClr val="000000"/>
                  </a:outerShdw>
                </a:effectLst>
              </a:rPr>
              <a:t>Enemies Of The Mind</a:t>
            </a:r>
          </a:p>
        </p:txBody>
      </p:sp>
    </p:spTree>
    <p:extLst>
      <p:ext uri="{BB962C8B-B14F-4D97-AF65-F5344CB8AC3E}">
        <p14:creationId xmlns:p14="http://schemas.microsoft.com/office/powerpoint/2010/main" val="303052881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9677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828FF44-5B0B-46FE-90D6-7DAB226C9CBA}"/>
              </a:ext>
            </a:extLst>
          </p:cNvPr>
          <p:cNvGrpSpPr>
            <a:grpSpLocks/>
          </p:cNvGrpSpPr>
          <p:nvPr/>
        </p:nvGrpSpPr>
        <p:grpSpPr bwMode="auto">
          <a:xfrm>
            <a:off x="0" y="1"/>
            <a:ext cx="1524000" cy="6856413"/>
            <a:chOff x="0" y="0"/>
            <a:chExt cx="720" cy="4319"/>
          </a:xfrm>
        </p:grpSpPr>
        <p:sp>
          <p:nvSpPr>
            <p:cNvPr id="1032" name="Rectangle 3">
              <a:extLst>
                <a:ext uri="{FF2B5EF4-FFF2-40B4-BE49-F238E27FC236}">
                  <a16:creationId xmlns:a16="http://schemas.microsoft.com/office/drawing/2014/main" id="{1CCD7546-C165-4E4F-BE17-1C51D30080E7}"/>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sp>
          <p:nvSpPr>
            <p:cNvPr id="1033" name="Rectangle 4">
              <a:extLst>
                <a:ext uri="{FF2B5EF4-FFF2-40B4-BE49-F238E27FC236}">
                  <a16:creationId xmlns:a16="http://schemas.microsoft.com/office/drawing/2014/main" id="{CFBBC6F6-9C6C-4F1F-AA72-E40CCDBD088F}"/>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ffectLst>
              <a:outerShdw dist="45791" dir="12821404" algn="ctr" rotWithShape="0">
                <a:srgbClr val="808080">
                  <a:alpha val="50000"/>
                </a:srgbClr>
              </a:outerShdw>
            </a:effectLst>
          </p:spPr>
          <p:txBody>
            <a:bodyPr wrap="none"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en-US" altLang="en-US" sz="2400">
                <a:latin typeface="Arial Rounded MT Bold" panose="020F0704030504030204" pitchFamily="34" charset="0"/>
              </a:endParaRPr>
            </a:p>
          </p:txBody>
        </p:sp>
        <p:pic>
          <p:nvPicPr>
            <p:cNvPr id="2058" name="Picture 5">
              <a:extLst>
                <a:ext uri="{FF2B5EF4-FFF2-40B4-BE49-F238E27FC236}">
                  <a16:creationId xmlns:a16="http://schemas.microsoft.com/office/drawing/2014/main" id="{8A2D5E1D-7D5E-4E68-A418-B5C49481A3E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ffectLst>
              <a:outerShdw dist="45791" dir="12821404"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78" name="Rectangle 6">
            <a:extLst>
              <a:ext uri="{FF2B5EF4-FFF2-40B4-BE49-F238E27FC236}">
                <a16:creationId xmlns:a16="http://schemas.microsoft.com/office/drawing/2014/main" id="{6F78CD8F-9F74-4BF9-BC24-51434F51E3B8}"/>
              </a:ext>
            </a:extLst>
          </p:cNvPr>
          <p:cNvSpPr>
            <a:spLocks noGrp="1" noChangeArrowheads="1"/>
          </p:cNvSpPr>
          <p:nvPr>
            <p:ph type="title"/>
          </p:nvPr>
        </p:nvSpPr>
        <p:spPr bwMode="auto">
          <a:xfrm>
            <a:off x="1727200" y="381000"/>
            <a:ext cx="9956800" cy="14478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25FD28B4-C3F8-40AE-9A16-494370464D82}"/>
              </a:ext>
            </a:extLst>
          </p:cNvPr>
          <p:cNvSpPr>
            <a:spLocks noGrp="1" noChangeArrowheads="1"/>
          </p:cNvSpPr>
          <p:nvPr>
            <p:ph type="body" idx="1"/>
          </p:nvPr>
        </p:nvSpPr>
        <p:spPr bwMode="auto">
          <a:xfrm>
            <a:off x="1727200" y="2133600"/>
            <a:ext cx="10058400" cy="3886200"/>
          </a:xfrm>
          <a:prstGeom prst="rect">
            <a:avLst/>
          </a:prstGeom>
          <a:noFill/>
          <a:ln>
            <a:noFill/>
          </a:ln>
          <a:effectLst>
            <a:outerShdw dist="45791" dir="12821404" algn="ctr" rotWithShape="0">
              <a:srgbClr val="808080">
                <a:alpha val="50000"/>
              </a:srgbClr>
            </a:outerShdw>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0" name="Rectangle 8">
            <a:extLst>
              <a:ext uri="{FF2B5EF4-FFF2-40B4-BE49-F238E27FC236}">
                <a16:creationId xmlns:a16="http://schemas.microsoft.com/office/drawing/2014/main" id="{52D4766A-D0A8-4EE8-9C08-946F5F2C201B}"/>
              </a:ext>
            </a:extLst>
          </p:cNvPr>
          <p:cNvSpPr>
            <a:spLocks noGrp="1" noChangeArrowheads="1"/>
          </p:cNvSpPr>
          <p:nvPr>
            <p:ph type="dt" sz="half" idx="2"/>
          </p:nvPr>
        </p:nvSpPr>
        <p:spPr bwMode="auto">
          <a:xfrm>
            <a:off x="914400" y="624840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ltLang="en-US"/>
          </a:p>
        </p:txBody>
      </p:sp>
      <p:sp>
        <p:nvSpPr>
          <p:cNvPr id="3081" name="Rectangle 9">
            <a:extLst>
              <a:ext uri="{FF2B5EF4-FFF2-40B4-BE49-F238E27FC236}">
                <a16:creationId xmlns:a16="http://schemas.microsoft.com/office/drawing/2014/main" id="{DC922869-018F-43BE-9A1C-96E8A151A4BC}"/>
              </a:ext>
            </a:extLst>
          </p:cNvPr>
          <p:cNvSpPr>
            <a:spLocks noGrp="1" noChangeArrowheads="1"/>
          </p:cNvSpPr>
          <p:nvPr>
            <p:ph type="ftr" sz="quarter" idx="3"/>
          </p:nvPr>
        </p:nvSpPr>
        <p:spPr bwMode="auto">
          <a:xfrm>
            <a:off x="4165600" y="6248400"/>
            <a:ext cx="38608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ltLang="en-US"/>
          </a:p>
        </p:txBody>
      </p:sp>
      <p:sp>
        <p:nvSpPr>
          <p:cNvPr id="3082" name="Rectangle 10">
            <a:extLst>
              <a:ext uri="{FF2B5EF4-FFF2-40B4-BE49-F238E27FC236}">
                <a16:creationId xmlns:a16="http://schemas.microsoft.com/office/drawing/2014/main" id="{247337F9-BF0E-440F-A822-9AE61E73DD8F}"/>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45791" dir="12821404" algn="ctr" rotWithShape="0">
              <a:srgbClr val="808080">
                <a:alpha val="50000"/>
              </a:srgbClr>
            </a:outerShdw>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AF2E73A0-D053-404A-9943-3B365B0BE157}" type="slidenum">
              <a:rPr lang="en-US" altLang="en-US"/>
              <a:pPr>
                <a:defRPr/>
              </a:pPr>
              <a:t>‹#›</a:t>
            </a:fld>
            <a:endParaRPr lang="en-US" altLang="en-US"/>
          </a:p>
        </p:txBody>
      </p:sp>
    </p:spTree>
    <p:extLst>
      <p:ext uri="{BB962C8B-B14F-4D97-AF65-F5344CB8AC3E}">
        <p14:creationId xmlns:p14="http://schemas.microsoft.com/office/powerpoint/2010/main" val="387479411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ppt_x</p:attrName>
                                        </p:attrNameLst>
                                      </p:cBhvr>
                                      <p:tavLst>
                                        <p:tav tm="0">
                                          <p:val>
                                            <p:strVal val="#ppt_x-.2"/>
                                          </p:val>
                                        </p:tav>
                                        <p:tav tm="100000">
                                          <p:val>
                                            <p:strVal val="#ppt_x"/>
                                          </p:val>
                                        </p:tav>
                                      </p:tavLst>
                                    </p:anim>
                                    <p:anim calcmode="lin" valueType="num">
                                      <p:cBhvr>
                                        <p:cTn id="8" dur="1000" fill="hold"/>
                                        <p:tgtEl>
                                          <p:spTgt spid="30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9">
                                            <p:txEl>
                                              <p:pRg st="0" end="0"/>
                                            </p:txEl>
                                          </p:spTgt>
                                        </p:tgtEl>
                                        <p:attrNameLst>
                                          <p:attrName>style.visibility</p:attrName>
                                        </p:attrNameLst>
                                      </p:cBhvr>
                                      <p:to>
                                        <p:strVal val="visible"/>
                                      </p:to>
                                    </p:set>
                                    <p:animEffect transition="in" filter="fade">
                                      <p:cBhvr>
                                        <p:cTn id="14" dur="500"/>
                                        <p:tgtEl>
                                          <p:spTgt spid="3079">
                                            <p:txEl>
                                              <p:pRg st="0" end="0"/>
                                            </p:txEl>
                                          </p:spTgt>
                                        </p:tgtEl>
                                      </p:cBhvr>
                                    </p:animEffect>
                                    <p:anim calcmode="lin" valueType="num">
                                      <p:cBhvr>
                                        <p:cTn id="15"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9">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079">
                                            <p:txEl>
                                              <p:pRg st="1" end="1"/>
                                            </p:txEl>
                                          </p:spTgt>
                                        </p:tgtEl>
                                        <p:attrNameLst>
                                          <p:attrName>style.visibility</p:attrName>
                                        </p:attrNameLst>
                                      </p:cBhvr>
                                      <p:to>
                                        <p:strVal val="visible"/>
                                      </p:to>
                                    </p:set>
                                    <p:animEffect transition="in" filter="fade">
                                      <p:cBhvr>
                                        <p:cTn id="19" dur="500"/>
                                        <p:tgtEl>
                                          <p:spTgt spid="3079">
                                            <p:txEl>
                                              <p:pRg st="1" end="1"/>
                                            </p:txEl>
                                          </p:spTgt>
                                        </p:tgtEl>
                                      </p:cBhvr>
                                    </p:animEffect>
                                    <p:anim calcmode="lin" valueType="num">
                                      <p:cBhvr>
                                        <p:cTn id="20"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079">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079">
                                            <p:txEl>
                                              <p:pRg st="2" end="2"/>
                                            </p:txEl>
                                          </p:spTgt>
                                        </p:tgtEl>
                                        <p:attrNameLst>
                                          <p:attrName>style.visibility</p:attrName>
                                        </p:attrNameLst>
                                      </p:cBhvr>
                                      <p:to>
                                        <p:strVal val="visible"/>
                                      </p:to>
                                    </p:set>
                                    <p:animEffect transition="in" filter="fade">
                                      <p:cBhvr>
                                        <p:cTn id="24" dur="500"/>
                                        <p:tgtEl>
                                          <p:spTgt spid="3079">
                                            <p:txEl>
                                              <p:pRg st="2" end="2"/>
                                            </p:txEl>
                                          </p:spTgt>
                                        </p:tgtEl>
                                      </p:cBhvr>
                                    </p:animEffect>
                                    <p:anim calcmode="lin" valueType="num">
                                      <p:cBhvr>
                                        <p:cTn id="25"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079">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079">
                                            <p:txEl>
                                              <p:pRg st="3" end="3"/>
                                            </p:txEl>
                                          </p:spTgt>
                                        </p:tgtEl>
                                        <p:attrNameLst>
                                          <p:attrName>style.visibility</p:attrName>
                                        </p:attrNameLst>
                                      </p:cBhvr>
                                      <p:to>
                                        <p:strVal val="visible"/>
                                      </p:to>
                                    </p:set>
                                    <p:animEffect transition="in" filter="fade">
                                      <p:cBhvr>
                                        <p:cTn id="29" dur="500"/>
                                        <p:tgtEl>
                                          <p:spTgt spid="3079">
                                            <p:txEl>
                                              <p:pRg st="3" end="3"/>
                                            </p:txEl>
                                          </p:spTgt>
                                        </p:tgtEl>
                                      </p:cBhvr>
                                    </p:animEffect>
                                    <p:anim calcmode="lin" valueType="num">
                                      <p:cBhvr>
                                        <p:cTn id="30"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079">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079">
                                            <p:txEl>
                                              <p:pRg st="4" end="4"/>
                                            </p:txEl>
                                          </p:spTgt>
                                        </p:tgtEl>
                                        <p:attrNameLst>
                                          <p:attrName>style.visibility</p:attrName>
                                        </p:attrNameLst>
                                      </p:cBhvr>
                                      <p:to>
                                        <p:strVal val="visible"/>
                                      </p:to>
                                    </p:set>
                                    <p:animEffect transition="in" filter="fade">
                                      <p:cBhvr>
                                        <p:cTn id="34" dur="500"/>
                                        <p:tgtEl>
                                          <p:spTgt spid="3079">
                                            <p:txEl>
                                              <p:pRg st="4" end="4"/>
                                            </p:txEl>
                                          </p:spTgt>
                                        </p:tgtEl>
                                      </p:cBhvr>
                                    </p:animEffect>
                                    <p:anim calcmode="lin" valueType="num">
                                      <p:cBhvr>
                                        <p:cTn id="35"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079">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build="p">
        <p:tmplLst>
          <p:tmpl lvl="1">
            <p:tnLst>
              <p:par>
                <p:cTn presetID="44" presetClass="entr" presetSubtype="0" fill="hold" nodeType="click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079"/>
                        </p:tgtEl>
                        <p:attrNameLst>
                          <p:attrName>style.visibility</p:attrName>
                        </p:attrNameLst>
                      </p:cBhvr>
                      <p:to>
                        <p:strVal val="visible"/>
                      </p:to>
                    </p:set>
                    <p:animEffect transition="in" filter="fade">
                      <p:cBhvr>
                        <p:cTn dur="500"/>
                        <p:tgtEl>
                          <p:spTgt spid="3079"/>
                        </p:tgtEl>
                      </p:cBhvr>
                    </p:animEffect>
                    <p:anim calcmode="lin" valueType="num">
                      <p:cBhvr>
                        <p:cTn dur="500" fill="hold"/>
                        <p:tgtEl>
                          <p:spTgt spid="3079"/>
                        </p:tgtEl>
                        <p:attrNameLst>
                          <p:attrName>ppt_x</p:attrName>
                        </p:attrNameLst>
                      </p:cBhvr>
                      <p:tavLst>
                        <p:tav tm="0">
                          <p:val>
                            <p:strVal val="#ppt_x"/>
                          </p:val>
                        </p:tav>
                        <p:tav tm="100000">
                          <p:val>
                            <p:strVal val="#ppt_x"/>
                          </p:val>
                        </p:tav>
                      </p:tavLst>
                    </p:anim>
                    <p:anim calcmode="lin" valueType="num">
                      <p:cBhvr>
                        <p:cTn dur="500" fill="hold"/>
                        <p:tgtEl>
                          <p:spTgt spid="3079"/>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eaLnBrk="0" fontAlgn="base" hangingPunct="0">
        <a:spcBef>
          <a:spcPct val="20000"/>
        </a:spcBef>
        <a:spcAft>
          <a:spcPct val="0"/>
        </a:spcAft>
        <a:buClr>
          <a:schemeClr val="tx2"/>
        </a:buClr>
        <a:buChar char="•"/>
        <a:defRPr kumimoji="1" sz="36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har char="•"/>
        <a:defRPr kumimoji="1" sz="3600" b="1"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64C1E93-1796-481E-92CE-CCA5F5F4E50A}"/>
              </a:ext>
            </a:extLst>
          </p:cNvPr>
          <p:cNvGrpSpPr>
            <a:grpSpLocks/>
          </p:cNvGrpSpPr>
          <p:nvPr/>
        </p:nvGrpSpPr>
        <p:grpSpPr bwMode="auto">
          <a:xfrm>
            <a:off x="0" y="0"/>
            <a:ext cx="12177184" cy="6845300"/>
            <a:chOff x="0" y="0"/>
            <a:chExt cx="5753" cy="4312"/>
          </a:xfrm>
        </p:grpSpPr>
        <p:sp>
          <p:nvSpPr>
            <p:cNvPr id="1032" name="Rectangle 3">
              <a:extLst>
                <a:ext uri="{FF2B5EF4-FFF2-40B4-BE49-F238E27FC236}">
                  <a16:creationId xmlns:a16="http://schemas.microsoft.com/office/drawing/2014/main" id="{7007A31E-0399-4E84-BD5E-581E17743043}"/>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1" name="Group 4">
              <a:extLst>
                <a:ext uri="{FF2B5EF4-FFF2-40B4-BE49-F238E27FC236}">
                  <a16:creationId xmlns:a16="http://schemas.microsoft.com/office/drawing/2014/main" id="{249E1D44-98C3-4842-8E19-58B42F18831A}"/>
                </a:ext>
              </a:extLst>
            </p:cNvPr>
            <p:cNvGrpSpPr>
              <a:grpSpLocks/>
            </p:cNvGrpSpPr>
            <p:nvPr/>
          </p:nvGrpSpPr>
          <p:grpSpPr bwMode="auto">
            <a:xfrm>
              <a:off x="0" y="0"/>
              <a:ext cx="5753" cy="4312"/>
              <a:chOff x="0" y="0"/>
              <a:chExt cx="5753" cy="4312"/>
            </a:xfrm>
          </p:grpSpPr>
          <p:sp>
            <p:nvSpPr>
              <p:cNvPr id="1034" name="Rectangle 5">
                <a:extLst>
                  <a:ext uri="{FF2B5EF4-FFF2-40B4-BE49-F238E27FC236}">
                    <a16:creationId xmlns:a16="http://schemas.microsoft.com/office/drawing/2014/main" id="{051DF054-4EC8-480E-9138-7EFD516B9A43}"/>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3083" name="Group 6">
                <a:extLst>
                  <a:ext uri="{FF2B5EF4-FFF2-40B4-BE49-F238E27FC236}">
                    <a16:creationId xmlns:a16="http://schemas.microsoft.com/office/drawing/2014/main" id="{B7FF6115-D567-40CC-AC36-96B012978A43}"/>
                  </a:ext>
                </a:extLst>
              </p:cNvPr>
              <p:cNvGrpSpPr>
                <a:grpSpLocks/>
              </p:cNvGrpSpPr>
              <p:nvPr/>
            </p:nvGrpSpPr>
            <p:grpSpPr bwMode="auto">
              <a:xfrm>
                <a:off x="0" y="12"/>
                <a:ext cx="5736" cy="4247"/>
                <a:chOff x="0" y="12"/>
                <a:chExt cx="5736" cy="4247"/>
              </a:xfrm>
            </p:grpSpPr>
            <p:grpSp>
              <p:nvGrpSpPr>
                <p:cNvPr id="3087" name="Group 7">
                  <a:extLst>
                    <a:ext uri="{FF2B5EF4-FFF2-40B4-BE49-F238E27FC236}">
                      <a16:creationId xmlns:a16="http://schemas.microsoft.com/office/drawing/2014/main" id="{4770AF28-167D-4129-9095-704275CF941B}"/>
                    </a:ext>
                  </a:extLst>
                </p:cNvPr>
                <p:cNvGrpSpPr>
                  <a:grpSpLocks/>
                </p:cNvGrpSpPr>
                <p:nvPr/>
              </p:nvGrpSpPr>
              <p:grpSpPr bwMode="auto">
                <a:xfrm>
                  <a:off x="5275" y="12"/>
                  <a:ext cx="461" cy="511"/>
                  <a:chOff x="5275" y="12"/>
                  <a:chExt cx="461" cy="511"/>
                </a:xfrm>
              </p:grpSpPr>
              <p:sp>
                <p:nvSpPr>
                  <p:cNvPr id="1173" name="Oval 8">
                    <a:extLst>
                      <a:ext uri="{FF2B5EF4-FFF2-40B4-BE49-F238E27FC236}">
                        <a16:creationId xmlns:a16="http://schemas.microsoft.com/office/drawing/2014/main" id="{A72325D6-B5DD-40E4-8C62-E6E906501F4F}"/>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4" name="Oval 9">
                    <a:extLst>
                      <a:ext uri="{FF2B5EF4-FFF2-40B4-BE49-F238E27FC236}">
                        <a16:creationId xmlns:a16="http://schemas.microsoft.com/office/drawing/2014/main" id="{757F5E95-FB8C-4895-9470-CBF58A302601}"/>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10">
                    <a:extLst>
                      <a:ext uri="{FF2B5EF4-FFF2-40B4-BE49-F238E27FC236}">
                        <a16:creationId xmlns:a16="http://schemas.microsoft.com/office/drawing/2014/main" id="{BBC95F16-6C20-4503-9204-13271B119E63}"/>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1">
                    <a:extLst>
                      <a:ext uri="{FF2B5EF4-FFF2-40B4-BE49-F238E27FC236}">
                        <a16:creationId xmlns:a16="http://schemas.microsoft.com/office/drawing/2014/main" id="{D322AC78-8D0B-43E6-A18A-CDC59C02D45D}"/>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8" name="Group 12">
                  <a:extLst>
                    <a:ext uri="{FF2B5EF4-FFF2-40B4-BE49-F238E27FC236}">
                      <a16:creationId xmlns:a16="http://schemas.microsoft.com/office/drawing/2014/main" id="{BB04B1AA-F7A0-43E9-AC5D-6D2668E32535}"/>
                    </a:ext>
                  </a:extLst>
                </p:cNvPr>
                <p:cNvGrpSpPr>
                  <a:grpSpLocks/>
                </p:cNvGrpSpPr>
                <p:nvPr/>
              </p:nvGrpSpPr>
              <p:grpSpPr bwMode="auto">
                <a:xfrm>
                  <a:off x="5223" y="12"/>
                  <a:ext cx="32" cy="511"/>
                  <a:chOff x="5223" y="12"/>
                  <a:chExt cx="32" cy="511"/>
                </a:xfrm>
              </p:grpSpPr>
              <p:sp>
                <p:nvSpPr>
                  <p:cNvPr id="1171" name="Oval 13">
                    <a:extLst>
                      <a:ext uri="{FF2B5EF4-FFF2-40B4-BE49-F238E27FC236}">
                        <a16:creationId xmlns:a16="http://schemas.microsoft.com/office/drawing/2014/main" id="{1B385A46-0BA3-4900-8FCB-A6702FFAC97A}"/>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2" name="Oval 14">
                    <a:extLst>
                      <a:ext uri="{FF2B5EF4-FFF2-40B4-BE49-F238E27FC236}">
                        <a16:creationId xmlns:a16="http://schemas.microsoft.com/office/drawing/2014/main" id="{4EF664F6-0A12-43B5-8901-B9CEE8A8836F}"/>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89" name="Group 15">
                  <a:extLst>
                    <a:ext uri="{FF2B5EF4-FFF2-40B4-BE49-F238E27FC236}">
                      <a16:creationId xmlns:a16="http://schemas.microsoft.com/office/drawing/2014/main" id="{01144BEF-B712-466C-A219-8CF98EFC5C75}"/>
                    </a:ext>
                  </a:extLst>
                </p:cNvPr>
                <p:cNvGrpSpPr>
                  <a:grpSpLocks/>
                </p:cNvGrpSpPr>
                <p:nvPr/>
              </p:nvGrpSpPr>
              <p:grpSpPr bwMode="auto">
                <a:xfrm>
                  <a:off x="4747" y="12"/>
                  <a:ext cx="462" cy="511"/>
                  <a:chOff x="4747" y="12"/>
                  <a:chExt cx="462" cy="511"/>
                </a:xfrm>
              </p:grpSpPr>
              <p:sp>
                <p:nvSpPr>
                  <p:cNvPr id="1167" name="Oval 16">
                    <a:extLst>
                      <a:ext uri="{FF2B5EF4-FFF2-40B4-BE49-F238E27FC236}">
                        <a16:creationId xmlns:a16="http://schemas.microsoft.com/office/drawing/2014/main" id="{82FAAD2D-9D98-457F-850F-4356FBD7E311}"/>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8" name="Oval 17">
                    <a:extLst>
                      <a:ext uri="{FF2B5EF4-FFF2-40B4-BE49-F238E27FC236}">
                        <a16:creationId xmlns:a16="http://schemas.microsoft.com/office/drawing/2014/main" id="{E2E6C013-58CF-4AE0-8650-85DA76CF64BF}"/>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8">
                    <a:extLst>
                      <a:ext uri="{FF2B5EF4-FFF2-40B4-BE49-F238E27FC236}">
                        <a16:creationId xmlns:a16="http://schemas.microsoft.com/office/drawing/2014/main" id="{E40FBDEC-957A-40B3-92D6-FD41FE2F1063}"/>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9">
                    <a:extLst>
                      <a:ext uri="{FF2B5EF4-FFF2-40B4-BE49-F238E27FC236}">
                        <a16:creationId xmlns:a16="http://schemas.microsoft.com/office/drawing/2014/main" id="{305E6768-123D-4C52-9171-1DEE32F90F36}"/>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0" name="Group 20">
                  <a:extLst>
                    <a:ext uri="{FF2B5EF4-FFF2-40B4-BE49-F238E27FC236}">
                      <a16:creationId xmlns:a16="http://schemas.microsoft.com/office/drawing/2014/main" id="{949CBF2E-1F78-484A-8F03-EB42440590B7}"/>
                    </a:ext>
                  </a:extLst>
                </p:cNvPr>
                <p:cNvGrpSpPr>
                  <a:grpSpLocks/>
                </p:cNvGrpSpPr>
                <p:nvPr/>
              </p:nvGrpSpPr>
              <p:grpSpPr bwMode="auto">
                <a:xfrm>
                  <a:off x="4695" y="12"/>
                  <a:ext cx="31" cy="511"/>
                  <a:chOff x="4695" y="12"/>
                  <a:chExt cx="31" cy="511"/>
                </a:xfrm>
              </p:grpSpPr>
              <p:sp>
                <p:nvSpPr>
                  <p:cNvPr id="1165" name="Oval 21">
                    <a:extLst>
                      <a:ext uri="{FF2B5EF4-FFF2-40B4-BE49-F238E27FC236}">
                        <a16:creationId xmlns:a16="http://schemas.microsoft.com/office/drawing/2014/main" id="{2589116C-0EC7-4E01-8F38-BDF645579C58}"/>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6" name="Oval 22">
                    <a:extLst>
                      <a:ext uri="{FF2B5EF4-FFF2-40B4-BE49-F238E27FC236}">
                        <a16:creationId xmlns:a16="http://schemas.microsoft.com/office/drawing/2014/main" id="{589FFC79-5228-4891-BC4D-6DEB5D509F87}"/>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1" name="Group 23">
                  <a:extLst>
                    <a:ext uri="{FF2B5EF4-FFF2-40B4-BE49-F238E27FC236}">
                      <a16:creationId xmlns:a16="http://schemas.microsoft.com/office/drawing/2014/main" id="{5361C41A-280C-48F3-8361-9FC3E51AABA4}"/>
                    </a:ext>
                  </a:extLst>
                </p:cNvPr>
                <p:cNvGrpSpPr>
                  <a:grpSpLocks/>
                </p:cNvGrpSpPr>
                <p:nvPr/>
              </p:nvGrpSpPr>
              <p:grpSpPr bwMode="auto">
                <a:xfrm>
                  <a:off x="4220" y="12"/>
                  <a:ext cx="461" cy="511"/>
                  <a:chOff x="4220" y="12"/>
                  <a:chExt cx="461" cy="511"/>
                </a:xfrm>
              </p:grpSpPr>
              <p:sp>
                <p:nvSpPr>
                  <p:cNvPr id="1161" name="Oval 24">
                    <a:extLst>
                      <a:ext uri="{FF2B5EF4-FFF2-40B4-BE49-F238E27FC236}">
                        <a16:creationId xmlns:a16="http://schemas.microsoft.com/office/drawing/2014/main" id="{B91CED9E-53DB-4133-A8BA-1E76A27A311A}"/>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2" name="Oval 25">
                    <a:extLst>
                      <a:ext uri="{FF2B5EF4-FFF2-40B4-BE49-F238E27FC236}">
                        <a16:creationId xmlns:a16="http://schemas.microsoft.com/office/drawing/2014/main" id="{B5877379-4969-430E-B93C-553A09ADC121}"/>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6">
                    <a:extLst>
                      <a:ext uri="{FF2B5EF4-FFF2-40B4-BE49-F238E27FC236}">
                        <a16:creationId xmlns:a16="http://schemas.microsoft.com/office/drawing/2014/main" id="{3EBFE936-C0D0-484D-A1AB-983C7E339F31}"/>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7">
                    <a:extLst>
                      <a:ext uri="{FF2B5EF4-FFF2-40B4-BE49-F238E27FC236}">
                        <a16:creationId xmlns:a16="http://schemas.microsoft.com/office/drawing/2014/main" id="{7A4EF16A-6581-4B64-BBFD-0CBE4985CC12}"/>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2" name="Group 28">
                  <a:extLst>
                    <a:ext uri="{FF2B5EF4-FFF2-40B4-BE49-F238E27FC236}">
                      <a16:creationId xmlns:a16="http://schemas.microsoft.com/office/drawing/2014/main" id="{EBB7805E-D0F9-427B-8D3D-4397C6D8D335}"/>
                    </a:ext>
                  </a:extLst>
                </p:cNvPr>
                <p:cNvGrpSpPr>
                  <a:grpSpLocks/>
                </p:cNvGrpSpPr>
                <p:nvPr/>
              </p:nvGrpSpPr>
              <p:grpSpPr bwMode="auto">
                <a:xfrm>
                  <a:off x="4168" y="12"/>
                  <a:ext cx="31" cy="511"/>
                  <a:chOff x="4168" y="12"/>
                  <a:chExt cx="31" cy="511"/>
                </a:xfrm>
              </p:grpSpPr>
              <p:sp>
                <p:nvSpPr>
                  <p:cNvPr id="1159" name="Oval 29">
                    <a:extLst>
                      <a:ext uri="{FF2B5EF4-FFF2-40B4-BE49-F238E27FC236}">
                        <a16:creationId xmlns:a16="http://schemas.microsoft.com/office/drawing/2014/main" id="{5A9E75BF-648C-41F8-94E2-7BEB4F22F9DF}"/>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0" name="Oval 30">
                    <a:extLst>
                      <a:ext uri="{FF2B5EF4-FFF2-40B4-BE49-F238E27FC236}">
                        <a16:creationId xmlns:a16="http://schemas.microsoft.com/office/drawing/2014/main" id="{253AC31F-CC01-4FBF-980F-BFEAD440EA8D}"/>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3" name="Group 31">
                  <a:extLst>
                    <a:ext uri="{FF2B5EF4-FFF2-40B4-BE49-F238E27FC236}">
                      <a16:creationId xmlns:a16="http://schemas.microsoft.com/office/drawing/2014/main" id="{1F5C12DD-3FEE-4CCC-B6AF-993AFB28F210}"/>
                    </a:ext>
                  </a:extLst>
                </p:cNvPr>
                <p:cNvGrpSpPr>
                  <a:grpSpLocks/>
                </p:cNvGrpSpPr>
                <p:nvPr/>
              </p:nvGrpSpPr>
              <p:grpSpPr bwMode="auto">
                <a:xfrm>
                  <a:off x="3692" y="12"/>
                  <a:ext cx="462" cy="511"/>
                  <a:chOff x="3692" y="12"/>
                  <a:chExt cx="462" cy="511"/>
                </a:xfrm>
              </p:grpSpPr>
              <p:sp>
                <p:nvSpPr>
                  <p:cNvPr id="1155" name="Oval 32">
                    <a:extLst>
                      <a:ext uri="{FF2B5EF4-FFF2-40B4-BE49-F238E27FC236}">
                        <a16:creationId xmlns:a16="http://schemas.microsoft.com/office/drawing/2014/main" id="{E46BD86D-245F-483C-8582-D2B5670F9EA1}"/>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6" name="Oval 33">
                    <a:extLst>
                      <a:ext uri="{FF2B5EF4-FFF2-40B4-BE49-F238E27FC236}">
                        <a16:creationId xmlns:a16="http://schemas.microsoft.com/office/drawing/2014/main" id="{8B555A48-7AA6-4838-9888-D61F9A76B6B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4">
                    <a:extLst>
                      <a:ext uri="{FF2B5EF4-FFF2-40B4-BE49-F238E27FC236}">
                        <a16:creationId xmlns:a16="http://schemas.microsoft.com/office/drawing/2014/main" id="{7B7FE8E4-34A5-4B09-8B9B-3469404FBEA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5">
                    <a:extLst>
                      <a:ext uri="{FF2B5EF4-FFF2-40B4-BE49-F238E27FC236}">
                        <a16:creationId xmlns:a16="http://schemas.microsoft.com/office/drawing/2014/main" id="{0D84DE7B-345F-433D-A4AB-FF77D22AF710}"/>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4" name="Group 36">
                  <a:extLst>
                    <a:ext uri="{FF2B5EF4-FFF2-40B4-BE49-F238E27FC236}">
                      <a16:creationId xmlns:a16="http://schemas.microsoft.com/office/drawing/2014/main" id="{087EECBD-439D-4230-BBE5-BF5B7823EFCC}"/>
                    </a:ext>
                  </a:extLst>
                </p:cNvPr>
                <p:cNvGrpSpPr>
                  <a:grpSpLocks/>
                </p:cNvGrpSpPr>
                <p:nvPr/>
              </p:nvGrpSpPr>
              <p:grpSpPr bwMode="auto">
                <a:xfrm>
                  <a:off x="3641" y="12"/>
                  <a:ext cx="31" cy="511"/>
                  <a:chOff x="3641" y="12"/>
                  <a:chExt cx="31" cy="511"/>
                </a:xfrm>
              </p:grpSpPr>
              <p:sp>
                <p:nvSpPr>
                  <p:cNvPr id="1153" name="Oval 37">
                    <a:extLst>
                      <a:ext uri="{FF2B5EF4-FFF2-40B4-BE49-F238E27FC236}">
                        <a16:creationId xmlns:a16="http://schemas.microsoft.com/office/drawing/2014/main" id="{46F57052-49D0-4E59-A27A-F349E218FF7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4" name="Oval 38">
                    <a:extLst>
                      <a:ext uri="{FF2B5EF4-FFF2-40B4-BE49-F238E27FC236}">
                        <a16:creationId xmlns:a16="http://schemas.microsoft.com/office/drawing/2014/main" id="{FC244E2F-0503-4CD9-BD30-EF1FF202D8BB}"/>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5" name="Group 39">
                  <a:extLst>
                    <a:ext uri="{FF2B5EF4-FFF2-40B4-BE49-F238E27FC236}">
                      <a16:creationId xmlns:a16="http://schemas.microsoft.com/office/drawing/2014/main" id="{08BD7EA2-61D9-4B5D-8272-E05E35378973}"/>
                    </a:ext>
                  </a:extLst>
                </p:cNvPr>
                <p:cNvGrpSpPr>
                  <a:grpSpLocks/>
                </p:cNvGrpSpPr>
                <p:nvPr/>
              </p:nvGrpSpPr>
              <p:grpSpPr bwMode="auto">
                <a:xfrm>
                  <a:off x="3165" y="12"/>
                  <a:ext cx="461" cy="511"/>
                  <a:chOff x="3165" y="12"/>
                  <a:chExt cx="461" cy="511"/>
                </a:xfrm>
              </p:grpSpPr>
              <p:sp>
                <p:nvSpPr>
                  <p:cNvPr id="1149" name="Oval 40">
                    <a:extLst>
                      <a:ext uri="{FF2B5EF4-FFF2-40B4-BE49-F238E27FC236}">
                        <a16:creationId xmlns:a16="http://schemas.microsoft.com/office/drawing/2014/main" id="{69B6A790-66AF-4870-9C97-F68FCA71D072}"/>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0" name="Oval 41">
                    <a:extLst>
                      <a:ext uri="{FF2B5EF4-FFF2-40B4-BE49-F238E27FC236}">
                        <a16:creationId xmlns:a16="http://schemas.microsoft.com/office/drawing/2014/main" id="{D46BDF38-F703-4D75-8344-5904A19A62B7}"/>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2">
                    <a:extLst>
                      <a:ext uri="{FF2B5EF4-FFF2-40B4-BE49-F238E27FC236}">
                        <a16:creationId xmlns:a16="http://schemas.microsoft.com/office/drawing/2014/main" id="{7DF6526E-DA85-4C29-8AA6-31048D9B073A}"/>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3">
                    <a:extLst>
                      <a:ext uri="{FF2B5EF4-FFF2-40B4-BE49-F238E27FC236}">
                        <a16:creationId xmlns:a16="http://schemas.microsoft.com/office/drawing/2014/main" id="{EDAAA586-8331-4ECF-9B90-9246353DF3BD}"/>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6" name="Group 44">
                  <a:extLst>
                    <a:ext uri="{FF2B5EF4-FFF2-40B4-BE49-F238E27FC236}">
                      <a16:creationId xmlns:a16="http://schemas.microsoft.com/office/drawing/2014/main" id="{C500DA19-B663-46B5-963A-C96EB9D27E13}"/>
                    </a:ext>
                  </a:extLst>
                </p:cNvPr>
                <p:cNvGrpSpPr>
                  <a:grpSpLocks/>
                </p:cNvGrpSpPr>
                <p:nvPr/>
              </p:nvGrpSpPr>
              <p:grpSpPr bwMode="auto">
                <a:xfrm>
                  <a:off x="3114" y="12"/>
                  <a:ext cx="31" cy="511"/>
                  <a:chOff x="3114" y="12"/>
                  <a:chExt cx="31" cy="511"/>
                </a:xfrm>
              </p:grpSpPr>
              <p:sp>
                <p:nvSpPr>
                  <p:cNvPr id="1147" name="Oval 45">
                    <a:extLst>
                      <a:ext uri="{FF2B5EF4-FFF2-40B4-BE49-F238E27FC236}">
                        <a16:creationId xmlns:a16="http://schemas.microsoft.com/office/drawing/2014/main" id="{3B152EA9-254E-4665-A4D4-3CB16F91FAC0}"/>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8" name="Oval 46">
                    <a:extLst>
                      <a:ext uri="{FF2B5EF4-FFF2-40B4-BE49-F238E27FC236}">
                        <a16:creationId xmlns:a16="http://schemas.microsoft.com/office/drawing/2014/main" id="{499E239F-5B23-49B2-912A-9E91CC18C72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7" name="Group 47">
                  <a:extLst>
                    <a:ext uri="{FF2B5EF4-FFF2-40B4-BE49-F238E27FC236}">
                      <a16:creationId xmlns:a16="http://schemas.microsoft.com/office/drawing/2014/main" id="{9B6AC952-D7D9-4611-A11C-96D5A3297139}"/>
                    </a:ext>
                  </a:extLst>
                </p:cNvPr>
                <p:cNvGrpSpPr>
                  <a:grpSpLocks/>
                </p:cNvGrpSpPr>
                <p:nvPr/>
              </p:nvGrpSpPr>
              <p:grpSpPr bwMode="auto">
                <a:xfrm>
                  <a:off x="2637" y="12"/>
                  <a:ext cx="462" cy="511"/>
                  <a:chOff x="2637" y="12"/>
                  <a:chExt cx="462" cy="511"/>
                </a:xfrm>
              </p:grpSpPr>
              <p:sp>
                <p:nvSpPr>
                  <p:cNvPr id="1143" name="Oval 48">
                    <a:extLst>
                      <a:ext uri="{FF2B5EF4-FFF2-40B4-BE49-F238E27FC236}">
                        <a16:creationId xmlns:a16="http://schemas.microsoft.com/office/drawing/2014/main" id="{9BAB1DDB-CF60-485D-A78A-945D0DC60BA7}"/>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4" name="Oval 49">
                    <a:extLst>
                      <a:ext uri="{FF2B5EF4-FFF2-40B4-BE49-F238E27FC236}">
                        <a16:creationId xmlns:a16="http://schemas.microsoft.com/office/drawing/2014/main" id="{71300001-F3DC-4D74-9DBD-454FBEE7F19F}"/>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50">
                    <a:extLst>
                      <a:ext uri="{FF2B5EF4-FFF2-40B4-BE49-F238E27FC236}">
                        <a16:creationId xmlns:a16="http://schemas.microsoft.com/office/drawing/2014/main" id="{0359FBB4-47AB-4E22-8668-CD9D910B3B7E}"/>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1">
                    <a:extLst>
                      <a:ext uri="{FF2B5EF4-FFF2-40B4-BE49-F238E27FC236}">
                        <a16:creationId xmlns:a16="http://schemas.microsoft.com/office/drawing/2014/main" id="{44FCF1D9-CD69-4EC0-9224-7634B241CA0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8" name="Group 52">
                  <a:extLst>
                    <a:ext uri="{FF2B5EF4-FFF2-40B4-BE49-F238E27FC236}">
                      <a16:creationId xmlns:a16="http://schemas.microsoft.com/office/drawing/2014/main" id="{08D68AC6-5A17-4DD6-AB8A-E8B729C15B8C}"/>
                    </a:ext>
                  </a:extLst>
                </p:cNvPr>
                <p:cNvGrpSpPr>
                  <a:grpSpLocks/>
                </p:cNvGrpSpPr>
                <p:nvPr/>
              </p:nvGrpSpPr>
              <p:grpSpPr bwMode="auto">
                <a:xfrm>
                  <a:off x="2586" y="12"/>
                  <a:ext cx="31" cy="511"/>
                  <a:chOff x="2586" y="12"/>
                  <a:chExt cx="31" cy="511"/>
                </a:xfrm>
              </p:grpSpPr>
              <p:sp>
                <p:nvSpPr>
                  <p:cNvPr id="1141" name="Oval 53">
                    <a:extLst>
                      <a:ext uri="{FF2B5EF4-FFF2-40B4-BE49-F238E27FC236}">
                        <a16:creationId xmlns:a16="http://schemas.microsoft.com/office/drawing/2014/main" id="{017E7D70-8604-4F00-82BF-D1EF8129C667}"/>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2" name="Oval 54">
                    <a:extLst>
                      <a:ext uri="{FF2B5EF4-FFF2-40B4-BE49-F238E27FC236}">
                        <a16:creationId xmlns:a16="http://schemas.microsoft.com/office/drawing/2014/main" id="{9A7487F6-B31E-49CD-8BD6-CB09DAD3B88C}"/>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099" name="Group 55">
                  <a:extLst>
                    <a:ext uri="{FF2B5EF4-FFF2-40B4-BE49-F238E27FC236}">
                      <a16:creationId xmlns:a16="http://schemas.microsoft.com/office/drawing/2014/main" id="{BD3EACF8-5E9E-4E50-A578-C97339A7C800}"/>
                    </a:ext>
                  </a:extLst>
                </p:cNvPr>
                <p:cNvGrpSpPr>
                  <a:grpSpLocks/>
                </p:cNvGrpSpPr>
                <p:nvPr/>
              </p:nvGrpSpPr>
              <p:grpSpPr bwMode="auto">
                <a:xfrm>
                  <a:off x="2110" y="12"/>
                  <a:ext cx="461" cy="511"/>
                  <a:chOff x="2110" y="12"/>
                  <a:chExt cx="461" cy="511"/>
                </a:xfrm>
              </p:grpSpPr>
              <p:sp>
                <p:nvSpPr>
                  <p:cNvPr id="1137" name="Oval 56">
                    <a:extLst>
                      <a:ext uri="{FF2B5EF4-FFF2-40B4-BE49-F238E27FC236}">
                        <a16:creationId xmlns:a16="http://schemas.microsoft.com/office/drawing/2014/main" id="{459D8849-53DA-46D6-ACA8-1D70B6B642D9}"/>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8" name="Oval 57">
                    <a:extLst>
                      <a:ext uri="{FF2B5EF4-FFF2-40B4-BE49-F238E27FC236}">
                        <a16:creationId xmlns:a16="http://schemas.microsoft.com/office/drawing/2014/main" id="{52C3A931-6935-4F59-A9CE-F7A6F5460A71}"/>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8">
                    <a:extLst>
                      <a:ext uri="{FF2B5EF4-FFF2-40B4-BE49-F238E27FC236}">
                        <a16:creationId xmlns:a16="http://schemas.microsoft.com/office/drawing/2014/main" id="{451C7A1C-141B-406D-8D76-4D0476FFCA77}"/>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9">
                    <a:extLst>
                      <a:ext uri="{FF2B5EF4-FFF2-40B4-BE49-F238E27FC236}">
                        <a16:creationId xmlns:a16="http://schemas.microsoft.com/office/drawing/2014/main" id="{337E2276-486D-4C11-A766-D260C0E99AED}"/>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0" name="Group 60">
                  <a:extLst>
                    <a:ext uri="{FF2B5EF4-FFF2-40B4-BE49-F238E27FC236}">
                      <a16:creationId xmlns:a16="http://schemas.microsoft.com/office/drawing/2014/main" id="{FF3B4839-80B0-49F0-92C7-3207D528B1F6}"/>
                    </a:ext>
                  </a:extLst>
                </p:cNvPr>
                <p:cNvGrpSpPr>
                  <a:grpSpLocks/>
                </p:cNvGrpSpPr>
                <p:nvPr/>
              </p:nvGrpSpPr>
              <p:grpSpPr bwMode="auto">
                <a:xfrm>
                  <a:off x="2059" y="12"/>
                  <a:ext cx="31" cy="511"/>
                  <a:chOff x="2059" y="12"/>
                  <a:chExt cx="31" cy="511"/>
                </a:xfrm>
              </p:grpSpPr>
              <p:sp>
                <p:nvSpPr>
                  <p:cNvPr id="1135" name="Oval 61">
                    <a:extLst>
                      <a:ext uri="{FF2B5EF4-FFF2-40B4-BE49-F238E27FC236}">
                        <a16:creationId xmlns:a16="http://schemas.microsoft.com/office/drawing/2014/main" id="{E0BD7623-4625-47AC-9AF1-7AE3A2BF6EE3}"/>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6" name="Oval 62">
                    <a:extLst>
                      <a:ext uri="{FF2B5EF4-FFF2-40B4-BE49-F238E27FC236}">
                        <a16:creationId xmlns:a16="http://schemas.microsoft.com/office/drawing/2014/main" id="{0C2A63CA-E5CA-4DB6-BCCD-ED68EC200BC7}"/>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1" name="Group 63">
                  <a:extLst>
                    <a:ext uri="{FF2B5EF4-FFF2-40B4-BE49-F238E27FC236}">
                      <a16:creationId xmlns:a16="http://schemas.microsoft.com/office/drawing/2014/main" id="{AE97DC1F-6C76-4961-A70E-E5EEE6196DF7}"/>
                    </a:ext>
                  </a:extLst>
                </p:cNvPr>
                <p:cNvGrpSpPr>
                  <a:grpSpLocks/>
                </p:cNvGrpSpPr>
                <p:nvPr/>
              </p:nvGrpSpPr>
              <p:grpSpPr bwMode="auto">
                <a:xfrm>
                  <a:off x="1582" y="12"/>
                  <a:ext cx="462" cy="511"/>
                  <a:chOff x="1582" y="12"/>
                  <a:chExt cx="462" cy="511"/>
                </a:xfrm>
              </p:grpSpPr>
              <p:sp>
                <p:nvSpPr>
                  <p:cNvPr id="1131" name="Oval 64">
                    <a:extLst>
                      <a:ext uri="{FF2B5EF4-FFF2-40B4-BE49-F238E27FC236}">
                        <a16:creationId xmlns:a16="http://schemas.microsoft.com/office/drawing/2014/main" id="{FAE226E9-D67F-429C-BB07-F6DDF6F27449}"/>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2" name="Oval 65">
                    <a:extLst>
                      <a:ext uri="{FF2B5EF4-FFF2-40B4-BE49-F238E27FC236}">
                        <a16:creationId xmlns:a16="http://schemas.microsoft.com/office/drawing/2014/main" id="{D3F84568-EEA8-4CAF-9223-1D14A3DF81F6}"/>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6">
                    <a:extLst>
                      <a:ext uri="{FF2B5EF4-FFF2-40B4-BE49-F238E27FC236}">
                        <a16:creationId xmlns:a16="http://schemas.microsoft.com/office/drawing/2014/main" id="{55DA7BA6-AA99-48FC-A866-EBBA8D8D80F0}"/>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7">
                    <a:extLst>
                      <a:ext uri="{FF2B5EF4-FFF2-40B4-BE49-F238E27FC236}">
                        <a16:creationId xmlns:a16="http://schemas.microsoft.com/office/drawing/2014/main" id="{DEEB6821-756F-4C6A-95EC-5EE5F5F9C8F9}"/>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2" name="Group 68">
                  <a:extLst>
                    <a:ext uri="{FF2B5EF4-FFF2-40B4-BE49-F238E27FC236}">
                      <a16:creationId xmlns:a16="http://schemas.microsoft.com/office/drawing/2014/main" id="{8EE2E5E5-5777-48F6-A265-82D52F9F2E9A}"/>
                    </a:ext>
                  </a:extLst>
                </p:cNvPr>
                <p:cNvGrpSpPr>
                  <a:grpSpLocks/>
                </p:cNvGrpSpPr>
                <p:nvPr/>
              </p:nvGrpSpPr>
              <p:grpSpPr bwMode="auto">
                <a:xfrm>
                  <a:off x="1532" y="12"/>
                  <a:ext cx="31" cy="511"/>
                  <a:chOff x="1532" y="12"/>
                  <a:chExt cx="31" cy="511"/>
                </a:xfrm>
              </p:grpSpPr>
              <p:sp>
                <p:nvSpPr>
                  <p:cNvPr id="1129" name="Oval 69">
                    <a:extLst>
                      <a:ext uri="{FF2B5EF4-FFF2-40B4-BE49-F238E27FC236}">
                        <a16:creationId xmlns:a16="http://schemas.microsoft.com/office/drawing/2014/main" id="{F74B983A-8652-41F5-BE70-8DE3DF5A1276}"/>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0" name="Oval 70">
                    <a:extLst>
                      <a:ext uri="{FF2B5EF4-FFF2-40B4-BE49-F238E27FC236}">
                        <a16:creationId xmlns:a16="http://schemas.microsoft.com/office/drawing/2014/main" id="{4CE0408C-2E48-406B-859C-C821210D2FF6}"/>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3" name="Group 71">
                  <a:extLst>
                    <a:ext uri="{FF2B5EF4-FFF2-40B4-BE49-F238E27FC236}">
                      <a16:creationId xmlns:a16="http://schemas.microsoft.com/office/drawing/2014/main" id="{CCD05309-E12E-43CB-99FB-3320D246ABDE}"/>
                    </a:ext>
                  </a:extLst>
                </p:cNvPr>
                <p:cNvGrpSpPr>
                  <a:grpSpLocks/>
                </p:cNvGrpSpPr>
                <p:nvPr/>
              </p:nvGrpSpPr>
              <p:grpSpPr bwMode="auto">
                <a:xfrm>
                  <a:off x="1055" y="12"/>
                  <a:ext cx="461" cy="511"/>
                  <a:chOff x="1055" y="12"/>
                  <a:chExt cx="461" cy="511"/>
                </a:xfrm>
              </p:grpSpPr>
              <p:sp>
                <p:nvSpPr>
                  <p:cNvPr id="1125" name="Oval 72">
                    <a:extLst>
                      <a:ext uri="{FF2B5EF4-FFF2-40B4-BE49-F238E27FC236}">
                        <a16:creationId xmlns:a16="http://schemas.microsoft.com/office/drawing/2014/main" id="{5C80E35D-1C02-4196-926F-469A957B8FA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6" name="Oval 73">
                    <a:extLst>
                      <a:ext uri="{FF2B5EF4-FFF2-40B4-BE49-F238E27FC236}">
                        <a16:creationId xmlns:a16="http://schemas.microsoft.com/office/drawing/2014/main" id="{64198161-53F8-4437-86DE-DCB9D5D5B797}"/>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4">
                    <a:extLst>
                      <a:ext uri="{FF2B5EF4-FFF2-40B4-BE49-F238E27FC236}">
                        <a16:creationId xmlns:a16="http://schemas.microsoft.com/office/drawing/2014/main" id="{283B333F-CDC5-4E61-8D12-6EE417BA9DD6}"/>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5">
                    <a:extLst>
                      <a:ext uri="{FF2B5EF4-FFF2-40B4-BE49-F238E27FC236}">
                        <a16:creationId xmlns:a16="http://schemas.microsoft.com/office/drawing/2014/main" id="{6DBDDEA5-658F-45D8-9906-1287664DC78D}"/>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4" name="Group 76">
                  <a:extLst>
                    <a:ext uri="{FF2B5EF4-FFF2-40B4-BE49-F238E27FC236}">
                      <a16:creationId xmlns:a16="http://schemas.microsoft.com/office/drawing/2014/main" id="{7A7EE4F3-3282-4D12-8BC1-D9F5AEBB00FC}"/>
                    </a:ext>
                  </a:extLst>
                </p:cNvPr>
                <p:cNvGrpSpPr>
                  <a:grpSpLocks/>
                </p:cNvGrpSpPr>
                <p:nvPr/>
              </p:nvGrpSpPr>
              <p:grpSpPr bwMode="auto">
                <a:xfrm>
                  <a:off x="1004" y="12"/>
                  <a:ext cx="32" cy="511"/>
                  <a:chOff x="1004" y="12"/>
                  <a:chExt cx="32" cy="511"/>
                </a:xfrm>
              </p:grpSpPr>
              <p:sp>
                <p:nvSpPr>
                  <p:cNvPr id="1123" name="Oval 77">
                    <a:extLst>
                      <a:ext uri="{FF2B5EF4-FFF2-40B4-BE49-F238E27FC236}">
                        <a16:creationId xmlns:a16="http://schemas.microsoft.com/office/drawing/2014/main" id="{4BD5B212-9B33-406D-87BC-20C86CD60053}"/>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4" name="Oval 78">
                    <a:extLst>
                      <a:ext uri="{FF2B5EF4-FFF2-40B4-BE49-F238E27FC236}">
                        <a16:creationId xmlns:a16="http://schemas.microsoft.com/office/drawing/2014/main" id="{C7CA9B01-7B9B-4388-93CA-52E4E87BF2CE}"/>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5" name="Group 79">
                  <a:extLst>
                    <a:ext uri="{FF2B5EF4-FFF2-40B4-BE49-F238E27FC236}">
                      <a16:creationId xmlns:a16="http://schemas.microsoft.com/office/drawing/2014/main" id="{0D0EFA0E-4736-49B3-8876-C4F0BC85372B}"/>
                    </a:ext>
                  </a:extLst>
                </p:cNvPr>
                <p:cNvGrpSpPr>
                  <a:grpSpLocks/>
                </p:cNvGrpSpPr>
                <p:nvPr/>
              </p:nvGrpSpPr>
              <p:grpSpPr bwMode="auto">
                <a:xfrm>
                  <a:off x="527" y="12"/>
                  <a:ext cx="462" cy="511"/>
                  <a:chOff x="527" y="12"/>
                  <a:chExt cx="462" cy="511"/>
                </a:xfrm>
              </p:grpSpPr>
              <p:sp>
                <p:nvSpPr>
                  <p:cNvPr id="1119" name="Oval 80">
                    <a:extLst>
                      <a:ext uri="{FF2B5EF4-FFF2-40B4-BE49-F238E27FC236}">
                        <a16:creationId xmlns:a16="http://schemas.microsoft.com/office/drawing/2014/main" id="{5796B558-7001-4E51-BD5D-33CC5BFABAA7}"/>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0" name="Oval 81">
                    <a:extLst>
                      <a:ext uri="{FF2B5EF4-FFF2-40B4-BE49-F238E27FC236}">
                        <a16:creationId xmlns:a16="http://schemas.microsoft.com/office/drawing/2014/main" id="{D44A629C-9BC1-4FAC-BB9E-2CA959CEBD6F}"/>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2">
                    <a:extLst>
                      <a:ext uri="{FF2B5EF4-FFF2-40B4-BE49-F238E27FC236}">
                        <a16:creationId xmlns:a16="http://schemas.microsoft.com/office/drawing/2014/main" id="{F4D4755E-21DB-463F-A5FD-1F008AA0DA0D}"/>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3">
                    <a:extLst>
                      <a:ext uri="{FF2B5EF4-FFF2-40B4-BE49-F238E27FC236}">
                        <a16:creationId xmlns:a16="http://schemas.microsoft.com/office/drawing/2014/main" id="{8B499252-D3E6-426C-9876-61E4ECA3DC59}"/>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6" name="Group 84">
                  <a:extLst>
                    <a:ext uri="{FF2B5EF4-FFF2-40B4-BE49-F238E27FC236}">
                      <a16:creationId xmlns:a16="http://schemas.microsoft.com/office/drawing/2014/main" id="{7B365059-C786-4201-8E78-D481BAC182B3}"/>
                    </a:ext>
                  </a:extLst>
                </p:cNvPr>
                <p:cNvGrpSpPr>
                  <a:grpSpLocks/>
                </p:cNvGrpSpPr>
                <p:nvPr/>
              </p:nvGrpSpPr>
              <p:grpSpPr bwMode="auto">
                <a:xfrm>
                  <a:off x="476" y="12"/>
                  <a:ext cx="31" cy="511"/>
                  <a:chOff x="476" y="12"/>
                  <a:chExt cx="31" cy="511"/>
                </a:xfrm>
              </p:grpSpPr>
              <p:sp>
                <p:nvSpPr>
                  <p:cNvPr id="1117" name="Oval 85">
                    <a:extLst>
                      <a:ext uri="{FF2B5EF4-FFF2-40B4-BE49-F238E27FC236}">
                        <a16:creationId xmlns:a16="http://schemas.microsoft.com/office/drawing/2014/main" id="{77B6DDC3-C0A4-4100-9CD7-2DFC82708D40}"/>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8" name="Oval 86">
                    <a:extLst>
                      <a:ext uri="{FF2B5EF4-FFF2-40B4-BE49-F238E27FC236}">
                        <a16:creationId xmlns:a16="http://schemas.microsoft.com/office/drawing/2014/main" id="{305821CC-DD2A-42A0-8336-E9849DCAB38D}"/>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7" name="Group 87">
                  <a:extLst>
                    <a:ext uri="{FF2B5EF4-FFF2-40B4-BE49-F238E27FC236}">
                      <a16:creationId xmlns:a16="http://schemas.microsoft.com/office/drawing/2014/main" id="{8CCF54E7-52FE-44AC-8239-2078E04DD30F}"/>
                    </a:ext>
                  </a:extLst>
                </p:cNvPr>
                <p:cNvGrpSpPr>
                  <a:grpSpLocks/>
                </p:cNvGrpSpPr>
                <p:nvPr/>
              </p:nvGrpSpPr>
              <p:grpSpPr bwMode="auto">
                <a:xfrm>
                  <a:off x="0" y="12"/>
                  <a:ext cx="461" cy="4247"/>
                  <a:chOff x="0" y="12"/>
                  <a:chExt cx="461" cy="4247"/>
                </a:xfrm>
              </p:grpSpPr>
              <p:grpSp>
                <p:nvGrpSpPr>
                  <p:cNvPr id="3108" name="Group 88">
                    <a:extLst>
                      <a:ext uri="{FF2B5EF4-FFF2-40B4-BE49-F238E27FC236}">
                        <a16:creationId xmlns:a16="http://schemas.microsoft.com/office/drawing/2014/main" id="{5ED1C410-F5F5-43FF-8210-2EF654ECF4E6}"/>
                      </a:ext>
                    </a:extLst>
                  </p:cNvPr>
                  <p:cNvGrpSpPr>
                    <a:grpSpLocks/>
                  </p:cNvGrpSpPr>
                  <p:nvPr/>
                </p:nvGrpSpPr>
                <p:grpSpPr bwMode="auto">
                  <a:xfrm>
                    <a:off x="0" y="12"/>
                    <a:ext cx="461" cy="511"/>
                    <a:chOff x="0" y="12"/>
                    <a:chExt cx="461" cy="511"/>
                  </a:xfrm>
                </p:grpSpPr>
                <p:sp>
                  <p:nvSpPr>
                    <p:cNvPr id="1113" name="Oval 89">
                      <a:extLst>
                        <a:ext uri="{FF2B5EF4-FFF2-40B4-BE49-F238E27FC236}">
                          <a16:creationId xmlns:a16="http://schemas.microsoft.com/office/drawing/2014/main" id="{45181853-38F6-4B0E-800C-83AC951B26E1}"/>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4" name="Oval 90">
                      <a:extLst>
                        <a:ext uri="{FF2B5EF4-FFF2-40B4-BE49-F238E27FC236}">
                          <a16:creationId xmlns:a16="http://schemas.microsoft.com/office/drawing/2014/main" id="{89A4CE14-A597-49A3-AA39-1294D53D62A4}"/>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1">
                      <a:extLst>
                        <a:ext uri="{FF2B5EF4-FFF2-40B4-BE49-F238E27FC236}">
                          <a16:creationId xmlns:a16="http://schemas.microsoft.com/office/drawing/2014/main" id="{D07B0FD3-D4E7-49D3-9F42-558B6CC30BDB}"/>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2">
                      <a:extLst>
                        <a:ext uri="{FF2B5EF4-FFF2-40B4-BE49-F238E27FC236}">
                          <a16:creationId xmlns:a16="http://schemas.microsoft.com/office/drawing/2014/main" id="{B28B00F5-39B1-4E4C-BF6D-315458F06C44}"/>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09" name="Group 93">
                    <a:extLst>
                      <a:ext uri="{FF2B5EF4-FFF2-40B4-BE49-F238E27FC236}">
                        <a16:creationId xmlns:a16="http://schemas.microsoft.com/office/drawing/2014/main" id="{444AE723-3CF5-4EB6-8512-D4673446EDBE}"/>
                      </a:ext>
                    </a:extLst>
                  </p:cNvPr>
                  <p:cNvGrpSpPr>
                    <a:grpSpLocks/>
                  </p:cNvGrpSpPr>
                  <p:nvPr/>
                </p:nvGrpSpPr>
                <p:grpSpPr bwMode="auto">
                  <a:xfrm>
                    <a:off x="0" y="538"/>
                    <a:ext cx="461" cy="34"/>
                    <a:chOff x="0" y="538"/>
                    <a:chExt cx="461" cy="34"/>
                  </a:xfrm>
                </p:grpSpPr>
                <p:sp>
                  <p:nvSpPr>
                    <p:cNvPr id="1111" name="Oval 94">
                      <a:extLst>
                        <a:ext uri="{FF2B5EF4-FFF2-40B4-BE49-F238E27FC236}">
                          <a16:creationId xmlns:a16="http://schemas.microsoft.com/office/drawing/2014/main" id="{47C0986E-55E1-4689-B0F0-7E0AA0DBDB07}"/>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2" name="Oval 95">
                      <a:extLst>
                        <a:ext uri="{FF2B5EF4-FFF2-40B4-BE49-F238E27FC236}">
                          <a16:creationId xmlns:a16="http://schemas.microsoft.com/office/drawing/2014/main" id="{DB3093D2-90D5-49D5-B9E6-E6CAD33AC944}"/>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0" name="Group 96">
                    <a:extLst>
                      <a:ext uri="{FF2B5EF4-FFF2-40B4-BE49-F238E27FC236}">
                        <a16:creationId xmlns:a16="http://schemas.microsoft.com/office/drawing/2014/main" id="{B708D1E9-5790-46DF-9A26-026A96E84A7E}"/>
                      </a:ext>
                    </a:extLst>
                  </p:cNvPr>
                  <p:cNvGrpSpPr>
                    <a:grpSpLocks/>
                  </p:cNvGrpSpPr>
                  <p:nvPr/>
                </p:nvGrpSpPr>
                <p:grpSpPr bwMode="auto">
                  <a:xfrm>
                    <a:off x="0" y="586"/>
                    <a:ext cx="461" cy="512"/>
                    <a:chOff x="0" y="586"/>
                    <a:chExt cx="461" cy="512"/>
                  </a:xfrm>
                </p:grpSpPr>
                <p:sp>
                  <p:nvSpPr>
                    <p:cNvPr id="1107" name="Oval 97">
                      <a:extLst>
                        <a:ext uri="{FF2B5EF4-FFF2-40B4-BE49-F238E27FC236}">
                          <a16:creationId xmlns:a16="http://schemas.microsoft.com/office/drawing/2014/main" id="{2E386ACB-A619-46D2-A44C-95273576CC56}"/>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8" name="Oval 98">
                      <a:extLst>
                        <a:ext uri="{FF2B5EF4-FFF2-40B4-BE49-F238E27FC236}">
                          <a16:creationId xmlns:a16="http://schemas.microsoft.com/office/drawing/2014/main" id="{B479AEF2-F227-403F-B48C-E2F6EBD3ECE4}"/>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9">
                      <a:extLst>
                        <a:ext uri="{FF2B5EF4-FFF2-40B4-BE49-F238E27FC236}">
                          <a16:creationId xmlns:a16="http://schemas.microsoft.com/office/drawing/2014/main" id="{E6E1290E-CCAA-4AAF-A1CB-974EA6A35ABE}"/>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100">
                      <a:extLst>
                        <a:ext uri="{FF2B5EF4-FFF2-40B4-BE49-F238E27FC236}">
                          <a16:creationId xmlns:a16="http://schemas.microsoft.com/office/drawing/2014/main" id="{2466E3B7-03A1-45FE-BB40-54913CD9C05E}"/>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1" name="Group 101">
                    <a:extLst>
                      <a:ext uri="{FF2B5EF4-FFF2-40B4-BE49-F238E27FC236}">
                        <a16:creationId xmlns:a16="http://schemas.microsoft.com/office/drawing/2014/main" id="{B3D3FD69-48D6-4045-BCB4-6F491676918C}"/>
                      </a:ext>
                    </a:extLst>
                  </p:cNvPr>
                  <p:cNvGrpSpPr>
                    <a:grpSpLocks/>
                  </p:cNvGrpSpPr>
                  <p:nvPr/>
                </p:nvGrpSpPr>
                <p:grpSpPr bwMode="auto">
                  <a:xfrm>
                    <a:off x="0" y="1112"/>
                    <a:ext cx="461" cy="35"/>
                    <a:chOff x="0" y="1112"/>
                    <a:chExt cx="461" cy="35"/>
                  </a:xfrm>
                </p:grpSpPr>
                <p:sp>
                  <p:nvSpPr>
                    <p:cNvPr id="1105" name="Oval 102">
                      <a:extLst>
                        <a:ext uri="{FF2B5EF4-FFF2-40B4-BE49-F238E27FC236}">
                          <a16:creationId xmlns:a16="http://schemas.microsoft.com/office/drawing/2014/main" id="{BCCFD4B1-1079-449B-BFFC-EFFC03A1325F}"/>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6" name="Oval 103">
                      <a:extLst>
                        <a:ext uri="{FF2B5EF4-FFF2-40B4-BE49-F238E27FC236}">
                          <a16:creationId xmlns:a16="http://schemas.microsoft.com/office/drawing/2014/main" id="{4C39C497-AF34-42A8-8383-1598A2DB4942}"/>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2" name="Group 104">
                    <a:extLst>
                      <a:ext uri="{FF2B5EF4-FFF2-40B4-BE49-F238E27FC236}">
                        <a16:creationId xmlns:a16="http://schemas.microsoft.com/office/drawing/2014/main" id="{9F00D9E8-1C35-4C33-A8D1-44A740AAEFD9}"/>
                      </a:ext>
                    </a:extLst>
                  </p:cNvPr>
                  <p:cNvGrpSpPr>
                    <a:grpSpLocks/>
                  </p:cNvGrpSpPr>
                  <p:nvPr/>
                </p:nvGrpSpPr>
                <p:grpSpPr bwMode="auto">
                  <a:xfrm>
                    <a:off x="0" y="1162"/>
                    <a:ext cx="461" cy="510"/>
                    <a:chOff x="0" y="1162"/>
                    <a:chExt cx="461" cy="510"/>
                  </a:xfrm>
                </p:grpSpPr>
                <p:sp>
                  <p:nvSpPr>
                    <p:cNvPr id="1101" name="Oval 105">
                      <a:extLst>
                        <a:ext uri="{FF2B5EF4-FFF2-40B4-BE49-F238E27FC236}">
                          <a16:creationId xmlns:a16="http://schemas.microsoft.com/office/drawing/2014/main" id="{21D417DC-DCF3-4F77-A1BB-D64867764426}"/>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2" name="Oval 106">
                      <a:extLst>
                        <a:ext uri="{FF2B5EF4-FFF2-40B4-BE49-F238E27FC236}">
                          <a16:creationId xmlns:a16="http://schemas.microsoft.com/office/drawing/2014/main" id="{180A6A13-08B8-4F0D-BA8A-C1F38735B2F4}"/>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7">
                      <a:extLst>
                        <a:ext uri="{FF2B5EF4-FFF2-40B4-BE49-F238E27FC236}">
                          <a16:creationId xmlns:a16="http://schemas.microsoft.com/office/drawing/2014/main" id="{CB382F7B-583F-4E8C-85FA-8842E5C04A00}"/>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8">
                      <a:extLst>
                        <a:ext uri="{FF2B5EF4-FFF2-40B4-BE49-F238E27FC236}">
                          <a16:creationId xmlns:a16="http://schemas.microsoft.com/office/drawing/2014/main" id="{9E2DBBD1-9188-4698-880E-7C780728A18B}"/>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3" name="Group 109">
                    <a:extLst>
                      <a:ext uri="{FF2B5EF4-FFF2-40B4-BE49-F238E27FC236}">
                        <a16:creationId xmlns:a16="http://schemas.microsoft.com/office/drawing/2014/main" id="{0956F358-2D71-48C6-B9D1-7F86961CAF3D}"/>
                      </a:ext>
                    </a:extLst>
                  </p:cNvPr>
                  <p:cNvGrpSpPr>
                    <a:grpSpLocks/>
                  </p:cNvGrpSpPr>
                  <p:nvPr/>
                </p:nvGrpSpPr>
                <p:grpSpPr bwMode="auto">
                  <a:xfrm>
                    <a:off x="0" y="1687"/>
                    <a:ext cx="461" cy="35"/>
                    <a:chOff x="0" y="1687"/>
                    <a:chExt cx="461" cy="35"/>
                  </a:xfrm>
                </p:grpSpPr>
                <p:sp>
                  <p:nvSpPr>
                    <p:cNvPr id="1099" name="Oval 110">
                      <a:extLst>
                        <a:ext uri="{FF2B5EF4-FFF2-40B4-BE49-F238E27FC236}">
                          <a16:creationId xmlns:a16="http://schemas.microsoft.com/office/drawing/2014/main" id="{ECC76F75-4B16-4648-BC45-8ECA9AAD1D4B}"/>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0" name="Oval 111">
                      <a:extLst>
                        <a:ext uri="{FF2B5EF4-FFF2-40B4-BE49-F238E27FC236}">
                          <a16:creationId xmlns:a16="http://schemas.microsoft.com/office/drawing/2014/main" id="{3EA6DA10-9AA7-4D0D-8938-D2B0961A8C5D}"/>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4" name="Group 112">
                    <a:extLst>
                      <a:ext uri="{FF2B5EF4-FFF2-40B4-BE49-F238E27FC236}">
                        <a16:creationId xmlns:a16="http://schemas.microsoft.com/office/drawing/2014/main" id="{6691FDCA-629D-404D-B778-250CA592C866}"/>
                      </a:ext>
                    </a:extLst>
                  </p:cNvPr>
                  <p:cNvGrpSpPr>
                    <a:grpSpLocks/>
                  </p:cNvGrpSpPr>
                  <p:nvPr/>
                </p:nvGrpSpPr>
                <p:grpSpPr bwMode="auto">
                  <a:xfrm>
                    <a:off x="0" y="1736"/>
                    <a:ext cx="461" cy="512"/>
                    <a:chOff x="0" y="1736"/>
                    <a:chExt cx="461" cy="512"/>
                  </a:xfrm>
                </p:grpSpPr>
                <p:sp>
                  <p:nvSpPr>
                    <p:cNvPr id="1095" name="Oval 113">
                      <a:extLst>
                        <a:ext uri="{FF2B5EF4-FFF2-40B4-BE49-F238E27FC236}">
                          <a16:creationId xmlns:a16="http://schemas.microsoft.com/office/drawing/2014/main" id="{9952499D-5B5E-4289-9031-30782A4EC5F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6" name="Oval 114">
                      <a:extLst>
                        <a:ext uri="{FF2B5EF4-FFF2-40B4-BE49-F238E27FC236}">
                          <a16:creationId xmlns:a16="http://schemas.microsoft.com/office/drawing/2014/main" id="{22818E24-5491-4EA6-A36F-B8927533CAC7}"/>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5">
                      <a:extLst>
                        <a:ext uri="{FF2B5EF4-FFF2-40B4-BE49-F238E27FC236}">
                          <a16:creationId xmlns:a16="http://schemas.microsoft.com/office/drawing/2014/main" id="{EE13327A-BC8B-4111-9E1E-7C0958A6C29B}"/>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6">
                      <a:extLst>
                        <a:ext uri="{FF2B5EF4-FFF2-40B4-BE49-F238E27FC236}">
                          <a16:creationId xmlns:a16="http://schemas.microsoft.com/office/drawing/2014/main" id="{5E5033CF-C3A0-4B0F-BFD0-7FAE80688650}"/>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5" name="Group 117">
                    <a:extLst>
                      <a:ext uri="{FF2B5EF4-FFF2-40B4-BE49-F238E27FC236}">
                        <a16:creationId xmlns:a16="http://schemas.microsoft.com/office/drawing/2014/main" id="{450B3992-E593-4129-A1F3-7A529B792153}"/>
                      </a:ext>
                    </a:extLst>
                  </p:cNvPr>
                  <p:cNvGrpSpPr>
                    <a:grpSpLocks/>
                  </p:cNvGrpSpPr>
                  <p:nvPr/>
                </p:nvGrpSpPr>
                <p:grpSpPr bwMode="auto">
                  <a:xfrm>
                    <a:off x="0" y="2262"/>
                    <a:ext cx="461" cy="35"/>
                    <a:chOff x="0" y="2262"/>
                    <a:chExt cx="461" cy="35"/>
                  </a:xfrm>
                </p:grpSpPr>
                <p:sp>
                  <p:nvSpPr>
                    <p:cNvPr id="1093" name="Oval 118">
                      <a:extLst>
                        <a:ext uri="{FF2B5EF4-FFF2-40B4-BE49-F238E27FC236}">
                          <a16:creationId xmlns:a16="http://schemas.microsoft.com/office/drawing/2014/main" id="{6B2961F6-FC36-4890-AD2A-78B845428246}"/>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4" name="Oval 119">
                      <a:extLst>
                        <a:ext uri="{FF2B5EF4-FFF2-40B4-BE49-F238E27FC236}">
                          <a16:creationId xmlns:a16="http://schemas.microsoft.com/office/drawing/2014/main" id="{D4F40838-A140-4391-BA1E-583DD5C3FF75}"/>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6" name="Group 120">
                    <a:extLst>
                      <a:ext uri="{FF2B5EF4-FFF2-40B4-BE49-F238E27FC236}">
                        <a16:creationId xmlns:a16="http://schemas.microsoft.com/office/drawing/2014/main" id="{61E6150B-DDFB-4A30-B573-D23A264BED63}"/>
                      </a:ext>
                    </a:extLst>
                  </p:cNvPr>
                  <p:cNvGrpSpPr>
                    <a:grpSpLocks/>
                  </p:cNvGrpSpPr>
                  <p:nvPr/>
                </p:nvGrpSpPr>
                <p:grpSpPr bwMode="auto">
                  <a:xfrm>
                    <a:off x="0" y="2312"/>
                    <a:ext cx="461" cy="510"/>
                    <a:chOff x="0" y="2312"/>
                    <a:chExt cx="461" cy="510"/>
                  </a:xfrm>
                </p:grpSpPr>
                <p:sp>
                  <p:nvSpPr>
                    <p:cNvPr id="1089" name="Oval 121">
                      <a:extLst>
                        <a:ext uri="{FF2B5EF4-FFF2-40B4-BE49-F238E27FC236}">
                          <a16:creationId xmlns:a16="http://schemas.microsoft.com/office/drawing/2014/main" id="{B9C0A3CF-9BCE-473C-AA30-384BAF84E075}"/>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0" name="Oval 122">
                      <a:extLst>
                        <a:ext uri="{FF2B5EF4-FFF2-40B4-BE49-F238E27FC236}">
                          <a16:creationId xmlns:a16="http://schemas.microsoft.com/office/drawing/2014/main" id="{B9CA718E-7DFA-4F05-B52C-5D64EF51E6AA}"/>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3">
                      <a:extLst>
                        <a:ext uri="{FF2B5EF4-FFF2-40B4-BE49-F238E27FC236}">
                          <a16:creationId xmlns:a16="http://schemas.microsoft.com/office/drawing/2014/main" id="{C413601D-A63C-44EB-BF87-D89CAB14BDE8}"/>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4">
                      <a:extLst>
                        <a:ext uri="{FF2B5EF4-FFF2-40B4-BE49-F238E27FC236}">
                          <a16:creationId xmlns:a16="http://schemas.microsoft.com/office/drawing/2014/main" id="{1EB0C461-C146-41CC-B6E1-4BACB77C1639}"/>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7" name="Group 125">
                    <a:extLst>
                      <a:ext uri="{FF2B5EF4-FFF2-40B4-BE49-F238E27FC236}">
                        <a16:creationId xmlns:a16="http://schemas.microsoft.com/office/drawing/2014/main" id="{23F5F7CA-FE89-44AD-9A90-5CAAF9C496B1}"/>
                      </a:ext>
                    </a:extLst>
                  </p:cNvPr>
                  <p:cNvGrpSpPr>
                    <a:grpSpLocks/>
                  </p:cNvGrpSpPr>
                  <p:nvPr/>
                </p:nvGrpSpPr>
                <p:grpSpPr bwMode="auto">
                  <a:xfrm>
                    <a:off x="0" y="2836"/>
                    <a:ext cx="461" cy="36"/>
                    <a:chOff x="0" y="2836"/>
                    <a:chExt cx="461" cy="36"/>
                  </a:xfrm>
                </p:grpSpPr>
                <p:sp>
                  <p:nvSpPr>
                    <p:cNvPr id="1087" name="Oval 126">
                      <a:extLst>
                        <a:ext uri="{FF2B5EF4-FFF2-40B4-BE49-F238E27FC236}">
                          <a16:creationId xmlns:a16="http://schemas.microsoft.com/office/drawing/2014/main" id="{CD80874B-CB67-48F0-A725-A551B2432BA9}"/>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8" name="Oval 127">
                      <a:extLst>
                        <a:ext uri="{FF2B5EF4-FFF2-40B4-BE49-F238E27FC236}">
                          <a16:creationId xmlns:a16="http://schemas.microsoft.com/office/drawing/2014/main" id="{6058BD88-6738-47ED-A786-F9D56F144133}"/>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8" name="Group 128">
                    <a:extLst>
                      <a:ext uri="{FF2B5EF4-FFF2-40B4-BE49-F238E27FC236}">
                        <a16:creationId xmlns:a16="http://schemas.microsoft.com/office/drawing/2014/main" id="{FDD12B2B-E8FB-4A66-B6CC-C9DDDF279E41}"/>
                      </a:ext>
                    </a:extLst>
                  </p:cNvPr>
                  <p:cNvGrpSpPr>
                    <a:grpSpLocks/>
                  </p:cNvGrpSpPr>
                  <p:nvPr/>
                </p:nvGrpSpPr>
                <p:grpSpPr bwMode="auto">
                  <a:xfrm>
                    <a:off x="0" y="2886"/>
                    <a:ext cx="461" cy="510"/>
                    <a:chOff x="0" y="2886"/>
                    <a:chExt cx="461" cy="510"/>
                  </a:xfrm>
                </p:grpSpPr>
                <p:sp>
                  <p:nvSpPr>
                    <p:cNvPr id="1083" name="Oval 129">
                      <a:extLst>
                        <a:ext uri="{FF2B5EF4-FFF2-40B4-BE49-F238E27FC236}">
                          <a16:creationId xmlns:a16="http://schemas.microsoft.com/office/drawing/2014/main" id="{8ACDF9F9-F773-4FD5-9C0A-AC6D19E1E11A}"/>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4" name="Oval 130">
                      <a:extLst>
                        <a:ext uri="{FF2B5EF4-FFF2-40B4-BE49-F238E27FC236}">
                          <a16:creationId xmlns:a16="http://schemas.microsoft.com/office/drawing/2014/main" id="{E4CD3E55-1F7C-46CD-BF93-DD05BE28293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1">
                      <a:extLst>
                        <a:ext uri="{FF2B5EF4-FFF2-40B4-BE49-F238E27FC236}">
                          <a16:creationId xmlns:a16="http://schemas.microsoft.com/office/drawing/2014/main" id="{1FD5DB0E-8093-4F2F-A9E5-25288FD370AD}"/>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2">
                      <a:extLst>
                        <a:ext uri="{FF2B5EF4-FFF2-40B4-BE49-F238E27FC236}">
                          <a16:creationId xmlns:a16="http://schemas.microsoft.com/office/drawing/2014/main" id="{711B8D70-776F-43DF-B54E-8F73B1B87E6B}"/>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19" name="Group 133">
                    <a:extLst>
                      <a:ext uri="{FF2B5EF4-FFF2-40B4-BE49-F238E27FC236}">
                        <a16:creationId xmlns:a16="http://schemas.microsoft.com/office/drawing/2014/main" id="{3030BE92-10DC-47DF-A130-447F1CCECF26}"/>
                      </a:ext>
                    </a:extLst>
                  </p:cNvPr>
                  <p:cNvGrpSpPr>
                    <a:grpSpLocks/>
                  </p:cNvGrpSpPr>
                  <p:nvPr/>
                </p:nvGrpSpPr>
                <p:grpSpPr bwMode="auto">
                  <a:xfrm>
                    <a:off x="0" y="3411"/>
                    <a:ext cx="461" cy="35"/>
                    <a:chOff x="0" y="3411"/>
                    <a:chExt cx="461" cy="35"/>
                  </a:xfrm>
                </p:grpSpPr>
                <p:sp>
                  <p:nvSpPr>
                    <p:cNvPr id="1081" name="Oval 134">
                      <a:extLst>
                        <a:ext uri="{FF2B5EF4-FFF2-40B4-BE49-F238E27FC236}">
                          <a16:creationId xmlns:a16="http://schemas.microsoft.com/office/drawing/2014/main" id="{AF9BB8F3-FB40-475D-BC7C-60B1C87CBC5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2" name="Oval 135">
                      <a:extLst>
                        <a:ext uri="{FF2B5EF4-FFF2-40B4-BE49-F238E27FC236}">
                          <a16:creationId xmlns:a16="http://schemas.microsoft.com/office/drawing/2014/main" id="{7B3E62F2-7DB6-4551-9F35-7773B4E4A32E}"/>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0" name="Group 136">
                    <a:extLst>
                      <a:ext uri="{FF2B5EF4-FFF2-40B4-BE49-F238E27FC236}">
                        <a16:creationId xmlns:a16="http://schemas.microsoft.com/office/drawing/2014/main" id="{99A4F9CB-AAF6-4D25-AF82-C1BF429F7338}"/>
                      </a:ext>
                    </a:extLst>
                  </p:cNvPr>
                  <p:cNvGrpSpPr>
                    <a:grpSpLocks/>
                  </p:cNvGrpSpPr>
                  <p:nvPr/>
                </p:nvGrpSpPr>
                <p:grpSpPr bwMode="auto">
                  <a:xfrm>
                    <a:off x="0" y="3460"/>
                    <a:ext cx="461" cy="512"/>
                    <a:chOff x="0" y="3460"/>
                    <a:chExt cx="461" cy="512"/>
                  </a:xfrm>
                </p:grpSpPr>
                <p:sp>
                  <p:nvSpPr>
                    <p:cNvPr id="1077" name="Oval 137">
                      <a:extLst>
                        <a:ext uri="{FF2B5EF4-FFF2-40B4-BE49-F238E27FC236}">
                          <a16:creationId xmlns:a16="http://schemas.microsoft.com/office/drawing/2014/main" id="{A6246D30-CC70-40C5-B865-8B019C4831E7}"/>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8" name="Oval 138">
                      <a:extLst>
                        <a:ext uri="{FF2B5EF4-FFF2-40B4-BE49-F238E27FC236}">
                          <a16:creationId xmlns:a16="http://schemas.microsoft.com/office/drawing/2014/main" id="{39C0FFD5-4993-48DE-AE86-2AF90D1E076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9">
                      <a:extLst>
                        <a:ext uri="{FF2B5EF4-FFF2-40B4-BE49-F238E27FC236}">
                          <a16:creationId xmlns:a16="http://schemas.microsoft.com/office/drawing/2014/main" id="{C7897863-9217-49B1-823B-926F45243EA7}"/>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40">
                      <a:extLst>
                        <a:ext uri="{FF2B5EF4-FFF2-40B4-BE49-F238E27FC236}">
                          <a16:creationId xmlns:a16="http://schemas.microsoft.com/office/drawing/2014/main" id="{504ECE47-7AE9-4291-AA0F-0C2E79884E56}"/>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3121" name="Group 141">
                    <a:extLst>
                      <a:ext uri="{FF2B5EF4-FFF2-40B4-BE49-F238E27FC236}">
                        <a16:creationId xmlns:a16="http://schemas.microsoft.com/office/drawing/2014/main" id="{91527DA9-A1C0-4EEF-BA7B-BC886577866F}"/>
                      </a:ext>
                    </a:extLst>
                  </p:cNvPr>
                  <p:cNvGrpSpPr>
                    <a:grpSpLocks/>
                  </p:cNvGrpSpPr>
                  <p:nvPr/>
                </p:nvGrpSpPr>
                <p:grpSpPr bwMode="auto">
                  <a:xfrm>
                    <a:off x="0" y="3986"/>
                    <a:ext cx="461" cy="273"/>
                    <a:chOff x="0" y="3986"/>
                    <a:chExt cx="461" cy="273"/>
                  </a:xfrm>
                </p:grpSpPr>
                <p:sp>
                  <p:nvSpPr>
                    <p:cNvPr id="1074" name="Oval 142">
                      <a:extLst>
                        <a:ext uri="{FF2B5EF4-FFF2-40B4-BE49-F238E27FC236}">
                          <a16:creationId xmlns:a16="http://schemas.microsoft.com/office/drawing/2014/main" id="{00FAD5EA-7407-46C2-BD9A-E86EFE0B28EA}"/>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5" name="Oval 143">
                      <a:extLst>
                        <a:ext uri="{FF2B5EF4-FFF2-40B4-BE49-F238E27FC236}">
                          <a16:creationId xmlns:a16="http://schemas.microsoft.com/office/drawing/2014/main" id="{DC5ADF1E-0D15-4DD3-8C51-7C85DF4A468D}"/>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4">
                      <a:extLst>
                        <a:ext uri="{FF2B5EF4-FFF2-40B4-BE49-F238E27FC236}">
                          <a16:creationId xmlns:a16="http://schemas.microsoft.com/office/drawing/2014/main" id="{DE609F25-E9BE-4957-95AB-F7E018A49148}"/>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3084" name="Group 145">
                <a:extLst>
                  <a:ext uri="{FF2B5EF4-FFF2-40B4-BE49-F238E27FC236}">
                    <a16:creationId xmlns:a16="http://schemas.microsoft.com/office/drawing/2014/main" id="{EF646BDF-7938-4A8A-8941-CF8A70DBE46E}"/>
                  </a:ext>
                </a:extLst>
              </p:cNvPr>
              <p:cNvGrpSpPr>
                <a:grpSpLocks/>
              </p:cNvGrpSpPr>
              <p:nvPr/>
            </p:nvGrpSpPr>
            <p:grpSpPr bwMode="auto">
              <a:xfrm>
                <a:off x="482" y="540"/>
                <a:ext cx="5271" cy="3772"/>
                <a:chOff x="482" y="540"/>
                <a:chExt cx="5271" cy="3772"/>
              </a:xfrm>
            </p:grpSpPr>
            <p:sp>
              <p:nvSpPr>
                <p:cNvPr id="3085" name="Line 146">
                  <a:extLst>
                    <a:ext uri="{FF2B5EF4-FFF2-40B4-BE49-F238E27FC236}">
                      <a16:creationId xmlns:a16="http://schemas.microsoft.com/office/drawing/2014/main" id="{4BAC20C5-8D91-4C69-96B5-D63D813EE22E}"/>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3086" name="Line 147">
                  <a:extLst>
                    <a:ext uri="{FF2B5EF4-FFF2-40B4-BE49-F238E27FC236}">
                      <a16:creationId xmlns:a16="http://schemas.microsoft.com/office/drawing/2014/main" id="{14BE4721-15A1-4F66-9204-2A18277004E7}"/>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00553F1E-4CBA-49C7-A1A1-AF4E5232A265}"/>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0CC7BE89-7B6C-47A5-8025-1F59C071103E}"/>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9EE5E698-ADF2-42BF-AF88-01D231080F5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7395FB76-2843-4485-A5E9-8A6D8C41270B}"/>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AAE4DE09-9BEC-438A-9E9E-560AC25F6979}"/>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863B187C-9E09-44DD-9096-C9E0BEC55C56}" type="slidenum">
              <a:rPr lang="en-US" altLang="en-US"/>
              <a:pPr>
                <a:defRPr/>
              </a:pPr>
              <a:t>‹#›</a:t>
            </a:fld>
            <a:endParaRPr lang="en-US" altLang="en-US"/>
          </a:p>
        </p:txBody>
      </p:sp>
    </p:spTree>
    <p:extLst>
      <p:ext uri="{BB962C8B-B14F-4D97-AF65-F5344CB8AC3E}">
        <p14:creationId xmlns:p14="http://schemas.microsoft.com/office/powerpoint/2010/main" val="2101052194"/>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08B49967-5E69-4D44-8DA4-20BE5ED163AA}"/>
              </a:ext>
            </a:extLst>
          </p:cNvPr>
          <p:cNvGrpSpPr>
            <a:grpSpLocks/>
          </p:cNvGrpSpPr>
          <p:nvPr/>
        </p:nvGrpSpPr>
        <p:grpSpPr bwMode="auto">
          <a:xfrm>
            <a:off x="0" y="0"/>
            <a:ext cx="12177184" cy="6845300"/>
            <a:chOff x="0" y="0"/>
            <a:chExt cx="5753" cy="4312"/>
          </a:xfrm>
        </p:grpSpPr>
        <p:sp>
          <p:nvSpPr>
            <p:cNvPr id="1033" name="Rectangle 3">
              <a:extLst>
                <a:ext uri="{FF2B5EF4-FFF2-40B4-BE49-F238E27FC236}">
                  <a16:creationId xmlns:a16="http://schemas.microsoft.com/office/drawing/2014/main" id="{7A8891F9-E061-47D8-BB94-13C7ECE0B5FC}"/>
                </a:ext>
              </a:extLst>
            </p:cNvPr>
            <p:cNvSpPr>
              <a:spLocks noChangeArrowheads="1"/>
            </p:cNvSpPr>
            <p:nvPr/>
          </p:nvSpPr>
          <p:spPr bwMode="ltGray">
            <a:xfrm>
              <a:off x="0" y="0"/>
              <a:ext cx="480" cy="4312"/>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6" name="Group 4">
              <a:extLst>
                <a:ext uri="{FF2B5EF4-FFF2-40B4-BE49-F238E27FC236}">
                  <a16:creationId xmlns:a16="http://schemas.microsoft.com/office/drawing/2014/main" id="{7FDBE2BC-2BB4-4044-A429-676F049C81B5}"/>
                </a:ext>
              </a:extLst>
            </p:cNvPr>
            <p:cNvGrpSpPr>
              <a:grpSpLocks/>
            </p:cNvGrpSpPr>
            <p:nvPr/>
          </p:nvGrpSpPr>
          <p:grpSpPr bwMode="auto">
            <a:xfrm>
              <a:off x="0" y="0"/>
              <a:ext cx="5753" cy="4312"/>
              <a:chOff x="0" y="0"/>
              <a:chExt cx="5753" cy="4312"/>
            </a:xfrm>
          </p:grpSpPr>
          <p:sp>
            <p:nvSpPr>
              <p:cNvPr id="1035" name="Rectangle 5">
                <a:extLst>
                  <a:ext uri="{FF2B5EF4-FFF2-40B4-BE49-F238E27FC236}">
                    <a16:creationId xmlns:a16="http://schemas.microsoft.com/office/drawing/2014/main" id="{73DFF3AE-3317-402E-A219-E656EF937242}"/>
                  </a:ext>
                </a:extLst>
              </p:cNvPr>
              <p:cNvSpPr>
                <a:spLocks noChangeArrowheads="1"/>
              </p:cNvSpPr>
              <p:nvPr/>
            </p:nvSpPr>
            <p:spPr bwMode="ltGray">
              <a:xfrm>
                <a:off x="0" y="0"/>
                <a:ext cx="5753" cy="540"/>
              </a:xfrm>
              <a:prstGeom prst="rect">
                <a:avLst/>
              </a:prstGeom>
              <a:solidFill>
                <a:schemeClr val="bg1"/>
              </a:solidFill>
              <a:ln>
                <a:noFill/>
              </a:ln>
              <a:effectLst>
                <a:outerShdw dist="81320" dir="13119588"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nvGrpSpPr>
              <p:cNvPr id="4108" name="Group 6">
                <a:extLst>
                  <a:ext uri="{FF2B5EF4-FFF2-40B4-BE49-F238E27FC236}">
                    <a16:creationId xmlns:a16="http://schemas.microsoft.com/office/drawing/2014/main" id="{C34AB442-FDC4-49A9-A074-12791DA785D8}"/>
                  </a:ext>
                </a:extLst>
              </p:cNvPr>
              <p:cNvGrpSpPr>
                <a:grpSpLocks/>
              </p:cNvGrpSpPr>
              <p:nvPr/>
            </p:nvGrpSpPr>
            <p:grpSpPr bwMode="auto">
              <a:xfrm>
                <a:off x="0" y="12"/>
                <a:ext cx="5736" cy="4247"/>
                <a:chOff x="0" y="12"/>
                <a:chExt cx="5736" cy="4247"/>
              </a:xfrm>
            </p:grpSpPr>
            <p:grpSp>
              <p:nvGrpSpPr>
                <p:cNvPr id="4112" name="Group 7">
                  <a:extLst>
                    <a:ext uri="{FF2B5EF4-FFF2-40B4-BE49-F238E27FC236}">
                      <a16:creationId xmlns:a16="http://schemas.microsoft.com/office/drawing/2014/main" id="{2CF36969-6607-447A-B623-008CAEA0F989}"/>
                    </a:ext>
                  </a:extLst>
                </p:cNvPr>
                <p:cNvGrpSpPr>
                  <a:grpSpLocks/>
                </p:cNvGrpSpPr>
                <p:nvPr/>
              </p:nvGrpSpPr>
              <p:grpSpPr bwMode="auto">
                <a:xfrm>
                  <a:off x="5275" y="12"/>
                  <a:ext cx="461" cy="511"/>
                  <a:chOff x="5275" y="12"/>
                  <a:chExt cx="461" cy="511"/>
                </a:xfrm>
              </p:grpSpPr>
              <p:sp>
                <p:nvSpPr>
                  <p:cNvPr id="1174" name="Oval 8">
                    <a:extLst>
                      <a:ext uri="{FF2B5EF4-FFF2-40B4-BE49-F238E27FC236}">
                        <a16:creationId xmlns:a16="http://schemas.microsoft.com/office/drawing/2014/main" id="{8FDB846B-27FB-4C13-A8F6-72DE6BD46A31}"/>
                      </a:ext>
                    </a:extLst>
                  </p:cNvPr>
                  <p:cNvSpPr>
                    <a:spLocks noChangeArrowheads="1"/>
                  </p:cNvSpPr>
                  <p:nvPr/>
                </p:nvSpPr>
                <p:spPr bwMode="ltGray">
                  <a:xfrm>
                    <a:off x="5487"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5" name="Oval 9">
                    <a:extLst>
                      <a:ext uri="{FF2B5EF4-FFF2-40B4-BE49-F238E27FC236}">
                        <a16:creationId xmlns:a16="http://schemas.microsoft.com/office/drawing/2014/main" id="{05068452-EF88-4A0B-9E96-B16E2A704325}"/>
                      </a:ext>
                    </a:extLst>
                  </p:cNvPr>
                  <p:cNvSpPr>
                    <a:spLocks noChangeArrowheads="1"/>
                  </p:cNvSpPr>
                  <p:nvPr/>
                </p:nvSpPr>
                <p:spPr bwMode="ltGray">
                  <a:xfrm>
                    <a:off x="5275"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6" name="Oval 10">
                    <a:extLst>
                      <a:ext uri="{FF2B5EF4-FFF2-40B4-BE49-F238E27FC236}">
                        <a16:creationId xmlns:a16="http://schemas.microsoft.com/office/drawing/2014/main" id="{DEF584C7-CFD2-4051-BF6C-7544721BA98D}"/>
                      </a:ext>
                    </a:extLst>
                  </p:cNvPr>
                  <p:cNvSpPr>
                    <a:spLocks noChangeArrowheads="1"/>
                  </p:cNvSpPr>
                  <p:nvPr/>
                </p:nvSpPr>
                <p:spPr bwMode="ltGray">
                  <a:xfrm>
                    <a:off x="553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7" name="Oval 11">
                    <a:extLst>
                      <a:ext uri="{FF2B5EF4-FFF2-40B4-BE49-F238E27FC236}">
                        <a16:creationId xmlns:a16="http://schemas.microsoft.com/office/drawing/2014/main" id="{27D514CE-45DA-4EFC-BFEB-985E2DA7CF49}"/>
                      </a:ext>
                    </a:extLst>
                  </p:cNvPr>
                  <p:cNvSpPr>
                    <a:spLocks noChangeArrowheads="1"/>
                  </p:cNvSpPr>
                  <p:nvPr/>
                </p:nvSpPr>
                <p:spPr bwMode="ltGray">
                  <a:xfrm>
                    <a:off x="5487"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3" name="Group 12">
                  <a:extLst>
                    <a:ext uri="{FF2B5EF4-FFF2-40B4-BE49-F238E27FC236}">
                      <a16:creationId xmlns:a16="http://schemas.microsoft.com/office/drawing/2014/main" id="{5B6778D9-5DEB-4866-9D58-C02143744F8A}"/>
                    </a:ext>
                  </a:extLst>
                </p:cNvPr>
                <p:cNvGrpSpPr>
                  <a:grpSpLocks/>
                </p:cNvGrpSpPr>
                <p:nvPr/>
              </p:nvGrpSpPr>
              <p:grpSpPr bwMode="auto">
                <a:xfrm>
                  <a:off x="5223" y="12"/>
                  <a:ext cx="32" cy="511"/>
                  <a:chOff x="5223" y="12"/>
                  <a:chExt cx="32" cy="511"/>
                </a:xfrm>
              </p:grpSpPr>
              <p:sp>
                <p:nvSpPr>
                  <p:cNvPr id="1172" name="Oval 13">
                    <a:extLst>
                      <a:ext uri="{FF2B5EF4-FFF2-40B4-BE49-F238E27FC236}">
                        <a16:creationId xmlns:a16="http://schemas.microsoft.com/office/drawing/2014/main" id="{C0A7D1F5-CA17-4C26-B474-E8C59F50C220}"/>
                      </a:ext>
                    </a:extLst>
                  </p:cNvPr>
                  <p:cNvSpPr>
                    <a:spLocks noChangeArrowheads="1"/>
                  </p:cNvSpPr>
                  <p:nvPr/>
                </p:nvSpPr>
                <p:spPr bwMode="ltGray">
                  <a:xfrm>
                    <a:off x="5223"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3" name="Oval 14">
                    <a:extLst>
                      <a:ext uri="{FF2B5EF4-FFF2-40B4-BE49-F238E27FC236}">
                        <a16:creationId xmlns:a16="http://schemas.microsoft.com/office/drawing/2014/main" id="{B4A4D2C5-1461-4DC0-A7D7-219EE5E7D6B4}"/>
                      </a:ext>
                    </a:extLst>
                  </p:cNvPr>
                  <p:cNvSpPr>
                    <a:spLocks noChangeArrowheads="1"/>
                  </p:cNvSpPr>
                  <p:nvPr/>
                </p:nvSpPr>
                <p:spPr bwMode="ltGray">
                  <a:xfrm>
                    <a:off x="5223"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4" name="Group 15">
                  <a:extLst>
                    <a:ext uri="{FF2B5EF4-FFF2-40B4-BE49-F238E27FC236}">
                      <a16:creationId xmlns:a16="http://schemas.microsoft.com/office/drawing/2014/main" id="{A4988152-36B6-41B6-AF9E-1576611C1E99}"/>
                    </a:ext>
                  </a:extLst>
                </p:cNvPr>
                <p:cNvGrpSpPr>
                  <a:grpSpLocks/>
                </p:cNvGrpSpPr>
                <p:nvPr/>
              </p:nvGrpSpPr>
              <p:grpSpPr bwMode="auto">
                <a:xfrm>
                  <a:off x="4747" y="12"/>
                  <a:ext cx="462" cy="511"/>
                  <a:chOff x="4747" y="12"/>
                  <a:chExt cx="462" cy="511"/>
                </a:xfrm>
              </p:grpSpPr>
              <p:sp>
                <p:nvSpPr>
                  <p:cNvPr id="1168" name="Oval 16">
                    <a:extLst>
                      <a:ext uri="{FF2B5EF4-FFF2-40B4-BE49-F238E27FC236}">
                        <a16:creationId xmlns:a16="http://schemas.microsoft.com/office/drawing/2014/main" id="{5B75384E-A418-4FBA-B9EC-F5BA1F67049A}"/>
                      </a:ext>
                    </a:extLst>
                  </p:cNvPr>
                  <p:cNvSpPr>
                    <a:spLocks noChangeArrowheads="1"/>
                  </p:cNvSpPr>
                  <p:nvPr/>
                </p:nvSpPr>
                <p:spPr bwMode="ltGray">
                  <a:xfrm>
                    <a:off x="496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9" name="Oval 17">
                    <a:extLst>
                      <a:ext uri="{FF2B5EF4-FFF2-40B4-BE49-F238E27FC236}">
                        <a16:creationId xmlns:a16="http://schemas.microsoft.com/office/drawing/2014/main" id="{25557946-B5AF-4C65-A14A-DAD03FF36679}"/>
                      </a:ext>
                    </a:extLst>
                  </p:cNvPr>
                  <p:cNvSpPr>
                    <a:spLocks noChangeArrowheads="1"/>
                  </p:cNvSpPr>
                  <p:nvPr/>
                </p:nvSpPr>
                <p:spPr bwMode="ltGray">
                  <a:xfrm>
                    <a:off x="474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0" name="Oval 18">
                    <a:extLst>
                      <a:ext uri="{FF2B5EF4-FFF2-40B4-BE49-F238E27FC236}">
                        <a16:creationId xmlns:a16="http://schemas.microsoft.com/office/drawing/2014/main" id="{6CC20EAD-6582-4A7C-9D97-A5BE1757C7C5}"/>
                      </a:ext>
                    </a:extLst>
                  </p:cNvPr>
                  <p:cNvSpPr>
                    <a:spLocks noChangeArrowheads="1"/>
                  </p:cNvSpPr>
                  <p:nvPr/>
                </p:nvSpPr>
                <p:spPr bwMode="ltGray">
                  <a:xfrm>
                    <a:off x="500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71" name="Oval 19">
                    <a:extLst>
                      <a:ext uri="{FF2B5EF4-FFF2-40B4-BE49-F238E27FC236}">
                        <a16:creationId xmlns:a16="http://schemas.microsoft.com/office/drawing/2014/main" id="{9C127E91-084D-4948-B70A-00F510BBD7AA}"/>
                      </a:ext>
                    </a:extLst>
                  </p:cNvPr>
                  <p:cNvSpPr>
                    <a:spLocks noChangeArrowheads="1"/>
                  </p:cNvSpPr>
                  <p:nvPr/>
                </p:nvSpPr>
                <p:spPr bwMode="ltGray">
                  <a:xfrm>
                    <a:off x="496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5" name="Group 20">
                  <a:extLst>
                    <a:ext uri="{FF2B5EF4-FFF2-40B4-BE49-F238E27FC236}">
                      <a16:creationId xmlns:a16="http://schemas.microsoft.com/office/drawing/2014/main" id="{772DB9B6-1F11-4D6F-B459-08CEB3FE023D}"/>
                    </a:ext>
                  </a:extLst>
                </p:cNvPr>
                <p:cNvGrpSpPr>
                  <a:grpSpLocks/>
                </p:cNvGrpSpPr>
                <p:nvPr/>
              </p:nvGrpSpPr>
              <p:grpSpPr bwMode="auto">
                <a:xfrm>
                  <a:off x="4695" y="12"/>
                  <a:ext cx="31" cy="511"/>
                  <a:chOff x="4695" y="12"/>
                  <a:chExt cx="31" cy="511"/>
                </a:xfrm>
              </p:grpSpPr>
              <p:sp>
                <p:nvSpPr>
                  <p:cNvPr id="1166" name="Oval 21">
                    <a:extLst>
                      <a:ext uri="{FF2B5EF4-FFF2-40B4-BE49-F238E27FC236}">
                        <a16:creationId xmlns:a16="http://schemas.microsoft.com/office/drawing/2014/main" id="{FEDFEBA9-A9E1-41C5-A0E7-81DFF63F3EB7}"/>
                      </a:ext>
                    </a:extLst>
                  </p:cNvPr>
                  <p:cNvSpPr>
                    <a:spLocks noChangeArrowheads="1"/>
                  </p:cNvSpPr>
                  <p:nvPr/>
                </p:nvSpPr>
                <p:spPr bwMode="ltGray">
                  <a:xfrm>
                    <a:off x="46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7" name="Oval 22">
                    <a:extLst>
                      <a:ext uri="{FF2B5EF4-FFF2-40B4-BE49-F238E27FC236}">
                        <a16:creationId xmlns:a16="http://schemas.microsoft.com/office/drawing/2014/main" id="{B8AEEF85-4ACA-4900-8EB7-9C690A575E4D}"/>
                      </a:ext>
                    </a:extLst>
                  </p:cNvPr>
                  <p:cNvSpPr>
                    <a:spLocks noChangeArrowheads="1"/>
                  </p:cNvSpPr>
                  <p:nvPr/>
                </p:nvSpPr>
                <p:spPr bwMode="ltGray">
                  <a:xfrm>
                    <a:off x="46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6" name="Group 23">
                  <a:extLst>
                    <a:ext uri="{FF2B5EF4-FFF2-40B4-BE49-F238E27FC236}">
                      <a16:creationId xmlns:a16="http://schemas.microsoft.com/office/drawing/2014/main" id="{2A8F41CF-3281-4DCF-83FE-98A3CDBC341A}"/>
                    </a:ext>
                  </a:extLst>
                </p:cNvPr>
                <p:cNvGrpSpPr>
                  <a:grpSpLocks/>
                </p:cNvGrpSpPr>
                <p:nvPr/>
              </p:nvGrpSpPr>
              <p:grpSpPr bwMode="auto">
                <a:xfrm>
                  <a:off x="4220" y="12"/>
                  <a:ext cx="461" cy="511"/>
                  <a:chOff x="4220" y="12"/>
                  <a:chExt cx="461" cy="511"/>
                </a:xfrm>
              </p:grpSpPr>
              <p:sp>
                <p:nvSpPr>
                  <p:cNvPr id="1162" name="Oval 24">
                    <a:extLst>
                      <a:ext uri="{FF2B5EF4-FFF2-40B4-BE49-F238E27FC236}">
                        <a16:creationId xmlns:a16="http://schemas.microsoft.com/office/drawing/2014/main" id="{F14B353D-7E71-468D-B57C-CD36D085CC79}"/>
                      </a:ext>
                    </a:extLst>
                  </p:cNvPr>
                  <p:cNvSpPr>
                    <a:spLocks noChangeArrowheads="1"/>
                  </p:cNvSpPr>
                  <p:nvPr/>
                </p:nvSpPr>
                <p:spPr bwMode="ltGray">
                  <a:xfrm>
                    <a:off x="44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3" name="Oval 25">
                    <a:extLst>
                      <a:ext uri="{FF2B5EF4-FFF2-40B4-BE49-F238E27FC236}">
                        <a16:creationId xmlns:a16="http://schemas.microsoft.com/office/drawing/2014/main" id="{78888C90-F3A5-4D71-9411-284743DFAED5}"/>
                      </a:ext>
                    </a:extLst>
                  </p:cNvPr>
                  <p:cNvSpPr>
                    <a:spLocks noChangeArrowheads="1"/>
                  </p:cNvSpPr>
                  <p:nvPr/>
                </p:nvSpPr>
                <p:spPr bwMode="ltGray">
                  <a:xfrm>
                    <a:off x="422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4" name="Oval 26">
                    <a:extLst>
                      <a:ext uri="{FF2B5EF4-FFF2-40B4-BE49-F238E27FC236}">
                        <a16:creationId xmlns:a16="http://schemas.microsoft.com/office/drawing/2014/main" id="{400EB33B-C3AC-493E-87DD-1079D366C460}"/>
                      </a:ext>
                    </a:extLst>
                  </p:cNvPr>
                  <p:cNvSpPr>
                    <a:spLocks noChangeArrowheads="1"/>
                  </p:cNvSpPr>
                  <p:nvPr/>
                </p:nvSpPr>
                <p:spPr bwMode="ltGray">
                  <a:xfrm>
                    <a:off x="448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5" name="Oval 27">
                    <a:extLst>
                      <a:ext uri="{FF2B5EF4-FFF2-40B4-BE49-F238E27FC236}">
                        <a16:creationId xmlns:a16="http://schemas.microsoft.com/office/drawing/2014/main" id="{61F4545D-12D6-4B15-8B0D-C1DBCDB1F4C9}"/>
                      </a:ext>
                    </a:extLst>
                  </p:cNvPr>
                  <p:cNvSpPr>
                    <a:spLocks noChangeArrowheads="1"/>
                  </p:cNvSpPr>
                  <p:nvPr/>
                </p:nvSpPr>
                <p:spPr bwMode="ltGray">
                  <a:xfrm>
                    <a:off x="44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7" name="Group 28">
                  <a:extLst>
                    <a:ext uri="{FF2B5EF4-FFF2-40B4-BE49-F238E27FC236}">
                      <a16:creationId xmlns:a16="http://schemas.microsoft.com/office/drawing/2014/main" id="{17F8FD2B-FAD6-4A11-AC8A-A8FFF30D1639}"/>
                    </a:ext>
                  </a:extLst>
                </p:cNvPr>
                <p:cNvGrpSpPr>
                  <a:grpSpLocks/>
                </p:cNvGrpSpPr>
                <p:nvPr/>
              </p:nvGrpSpPr>
              <p:grpSpPr bwMode="auto">
                <a:xfrm>
                  <a:off x="4168" y="12"/>
                  <a:ext cx="31" cy="511"/>
                  <a:chOff x="4168" y="12"/>
                  <a:chExt cx="31" cy="511"/>
                </a:xfrm>
              </p:grpSpPr>
              <p:sp>
                <p:nvSpPr>
                  <p:cNvPr id="1160" name="Oval 29">
                    <a:extLst>
                      <a:ext uri="{FF2B5EF4-FFF2-40B4-BE49-F238E27FC236}">
                        <a16:creationId xmlns:a16="http://schemas.microsoft.com/office/drawing/2014/main" id="{2D8BBAA7-2960-46AF-83EB-26F804881453}"/>
                      </a:ext>
                    </a:extLst>
                  </p:cNvPr>
                  <p:cNvSpPr>
                    <a:spLocks noChangeArrowheads="1"/>
                  </p:cNvSpPr>
                  <p:nvPr/>
                </p:nvSpPr>
                <p:spPr bwMode="ltGray">
                  <a:xfrm>
                    <a:off x="41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61" name="Oval 30">
                    <a:extLst>
                      <a:ext uri="{FF2B5EF4-FFF2-40B4-BE49-F238E27FC236}">
                        <a16:creationId xmlns:a16="http://schemas.microsoft.com/office/drawing/2014/main" id="{230734CE-4770-44EC-A397-D297660DF7F7}"/>
                      </a:ext>
                    </a:extLst>
                  </p:cNvPr>
                  <p:cNvSpPr>
                    <a:spLocks noChangeArrowheads="1"/>
                  </p:cNvSpPr>
                  <p:nvPr/>
                </p:nvSpPr>
                <p:spPr bwMode="ltGray">
                  <a:xfrm>
                    <a:off x="41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8" name="Group 31">
                  <a:extLst>
                    <a:ext uri="{FF2B5EF4-FFF2-40B4-BE49-F238E27FC236}">
                      <a16:creationId xmlns:a16="http://schemas.microsoft.com/office/drawing/2014/main" id="{E1D06D41-8C8B-444C-97C1-F7DABEA7EE48}"/>
                    </a:ext>
                  </a:extLst>
                </p:cNvPr>
                <p:cNvGrpSpPr>
                  <a:grpSpLocks/>
                </p:cNvGrpSpPr>
                <p:nvPr/>
              </p:nvGrpSpPr>
              <p:grpSpPr bwMode="auto">
                <a:xfrm>
                  <a:off x="3692" y="12"/>
                  <a:ext cx="462" cy="511"/>
                  <a:chOff x="3692" y="12"/>
                  <a:chExt cx="462" cy="511"/>
                </a:xfrm>
              </p:grpSpPr>
              <p:sp>
                <p:nvSpPr>
                  <p:cNvPr id="1156" name="Oval 32">
                    <a:extLst>
                      <a:ext uri="{FF2B5EF4-FFF2-40B4-BE49-F238E27FC236}">
                        <a16:creationId xmlns:a16="http://schemas.microsoft.com/office/drawing/2014/main" id="{5048FAE6-43E1-418D-8BB5-D2F63B4C1F36}"/>
                      </a:ext>
                    </a:extLst>
                  </p:cNvPr>
                  <p:cNvSpPr>
                    <a:spLocks noChangeArrowheads="1"/>
                  </p:cNvSpPr>
                  <p:nvPr/>
                </p:nvSpPr>
                <p:spPr bwMode="ltGray">
                  <a:xfrm>
                    <a:off x="390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7" name="Oval 33">
                    <a:extLst>
                      <a:ext uri="{FF2B5EF4-FFF2-40B4-BE49-F238E27FC236}">
                        <a16:creationId xmlns:a16="http://schemas.microsoft.com/office/drawing/2014/main" id="{A25B240F-C0B0-4FEF-BB58-D8B7A8A0808E}"/>
                      </a:ext>
                    </a:extLst>
                  </p:cNvPr>
                  <p:cNvSpPr>
                    <a:spLocks noChangeArrowheads="1"/>
                  </p:cNvSpPr>
                  <p:nvPr/>
                </p:nvSpPr>
                <p:spPr bwMode="ltGray">
                  <a:xfrm>
                    <a:off x="369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8" name="Oval 34">
                    <a:extLst>
                      <a:ext uri="{FF2B5EF4-FFF2-40B4-BE49-F238E27FC236}">
                        <a16:creationId xmlns:a16="http://schemas.microsoft.com/office/drawing/2014/main" id="{A151D55D-19EE-4CA8-9974-EC811227BE2B}"/>
                      </a:ext>
                    </a:extLst>
                  </p:cNvPr>
                  <p:cNvSpPr>
                    <a:spLocks noChangeArrowheads="1"/>
                  </p:cNvSpPr>
                  <p:nvPr/>
                </p:nvSpPr>
                <p:spPr bwMode="ltGray">
                  <a:xfrm>
                    <a:off x="395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9" name="Oval 35">
                    <a:extLst>
                      <a:ext uri="{FF2B5EF4-FFF2-40B4-BE49-F238E27FC236}">
                        <a16:creationId xmlns:a16="http://schemas.microsoft.com/office/drawing/2014/main" id="{03ECD005-C10F-488A-8802-4FB0BE82E1B8}"/>
                      </a:ext>
                    </a:extLst>
                  </p:cNvPr>
                  <p:cNvSpPr>
                    <a:spLocks noChangeArrowheads="1"/>
                  </p:cNvSpPr>
                  <p:nvPr/>
                </p:nvSpPr>
                <p:spPr bwMode="ltGray">
                  <a:xfrm>
                    <a:off x="390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19" name="Group 36">
                  <a:extLst>
                    <a:ext uri="{FF2B5EF4-FFF2-40B4-BE49-F238E27FC236}">
                      <a16:creationId xmlns:a16="http://schemas.microsoft.com/office/drawing/2014/main" id="{8CEF668D-8050-4F16-AF5C-BB05BBE645FE}"/>
                    </a:ext>
                  </a:extLst>
                </p:cNvPr>
                <p:cNvGrpSpPr>
                  <a:grpSpLocks/>
                </p:cNvGrpSpPr>
                <p:nvPr/>
              </p:nvGrpSpPr>
              <p:grpSpPr bwMode="auto">
                <a:xfrm>
                  <a:off x="3641" y="12"/>
                  <a:ext cx="31" cy="511"/>
                  <a:chOff x="3641" y="12"/>
                  <a:chExt cx="31" cy="511"/>
                </a:xfrm>
              </p:grpSpPr>
              <p:sp>
                <p:nvSpPr>
                  <p:cNvPr id="1154" name="Oval 37">
                    <a:extLst>
                      <a:ext uri="{FF2B5EF4-FFF2-40B4-BE49-F238E27FC236}">
                        <a16:creationId xmlns:a16="http://schemas.microsoft.com/office/drawing/2014/main" id="{F24BDFCC-1352-41DB-93EA-42D6DB88176D}"/>
                      </a:ext>
                    </a:extLst>
                  </p:cNvPr>
                  <p:cNvSpPr>
                    <a:spLocks noChangeArrowheads="1"/>
                  </p:cNvSpPr>
                  <p:nvPr/>
                </p:nvSpPr>
                <p:spPr bwMode="ltGray">
                  <a:xfrm>
                    <a:off x="3641"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5" name="Oval 38">
                    <a:extLst>
                      <a:ext uri="{FF2B5EF4-FFF2-40B4-BE49-F238E27FC236}">
                        <a16:creationId xmlns:a16="http://schemas.microsoft.com/office/drawing/2014/main" id="{6377B66D-1AC6-4244-8FBD-3C932964CAC7}"/>
                      </a:ext>
                    </a:extLst>
                  </p:cNvPr>
                  <p:cNvSpPr>
                    <a:spLocks noChangeArrowheads="1"/>
                  </p:cNvSpPr>
                  <p:nvPr/>
                </p:nvSpPr>
                <p:spPr bwMode="ltGray">
                  <a:xfrm>
                    <a:off x="3641"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0" name="Group 39">
                  <a:extLst>
                    <a:ext uri="{FF2B5EF4-FFF2-40B4-BE49-F238E27FC236}">
                      <a16:creationId xmlns:a16="http://schemas.microsoft.com/office/drawing/2014/main" id="{F299E96F-6E94-45F8-AF7A-12226591D3A8}"/>
                    </a:ext>
                  </a:extLst>
                </p:cNvPr>
                <p:cNvGrpSpPr>
                  <a:grpSpLocks/>
                </p:cNvGrpSpPr>
                <p:nvPr/>
              </p:nvGrpSpPr>
              <p:grpSpPr bwMode="auto">
                <a:xfrm>
                  <a:off x="3165" y="12"/>
                  <a:ext cx="461" cy="511"/>
                  <a:chOff x="3165" y="12"/>
                  <a:chExt cx="461" cy="511"/>
                </a:xfrm>
              </p:grpSpPr>
              <p:sp>
                <p:nvSpPr>
                  <p:cNvPr id="1150" name="Oval 40">
                    <a:extLst>
                      <a:ext uri="{FF2B5EF4-FFF2-40B4-BE49-F238E27FC236}">
                        <a16:creationId xmlns:a16="http://schemas.microsoft.com/office/drawing/2014/main" id="{AC919296-E27B-4FDC-A441-4D226A6B50F3}"/>
                      </a:ext>
                    </a:extLst>
                  </p:cNvPr>
                  <p:cNvSpPr>
                    <a:spLocks noChangeArrowheads="1"/>
                  </p:cNvSpPr>
                  <p:nvPr/>
                </p:nvSpPr>
                <p:spPr bwMode="ltGray">
                  <a:xfrm>
                    <a:off x="3377"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1" name="Oval 41">
                    <a:extLst>
                      <a:ext uri="{FF2B5EF4-FFF2-40B4-BE49-F238E27FC236}">
                        <a16:creationId xmlns:a16="http://schemas.microsoft.com/office/drawing/2014/main" id="{2779D27E-12C5-4647-9EAF-C2C535114361}"/>
                      </a:ext>
                    </a:extLst>
                  </p:cNvPr>
                  <p:cNvSpPr>
                    <a:spLocks noChangeArrowheads="1"/>
                  </p:cNvSpPr>
                  <p:nvPr/>
                </p:nvSpPr>
                <p:spPr bwMode="ltGray">
                  <a:xfrm>
                    <a:off x="316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2" name="Oval 42">
                    <a:extLst>
                      <a:ext uri="{FF2B5EF4-FFF2-40B4-BE49-F238E27FC236}">
                        <a16:creationId xmlns:a16="http://schemas.microsoft.com/office/drawing/2014/main" id="{F7B0518A-B7AE-42C5-BF98-20C04EB54D69}"/>
                      </a:ext>
                    </a:extLst>
                  </p:cNvPr>
                  <p:cNvSpPr>
                    <a:spLocks noChangeArrowheads="1"/>
                  </p:cNvSpPr>
                  <p:nvPr/>
                </p:nvSpPr>
                <p:spPr bwMode="ltGray">
                  <a:xfrm>
                    <a:off x="342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53" name="Oval 43">
                    <a:extLst>
                      <a:ext uri="{FF2B5EF4-FFF2-40B4-BE49-F238E27FC236}">
                        <a16:creationId xmlns:a16="http://schemas.microsoft.com/office/drawing/2014/main" id="{40729C0D-2BDB-474F-BFD1-9C0DEB9437C6}"/>
                      </a:ext>
                    </a:extLst>
                  </p:cNvPr>
                  <p:cNvSpPr>
                    <a:spLocks noChangeArrowheads="1"/>
                  </p:cNvSpPr>
                  <p:nvPr/>
                </p:nvSpPr>
                <p:spPr bwMode="ltGray">
                  <a:xfrm>
                    <a:off x="3377"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1" name="Group 44">
                  <a:extLst>
                    <a:ext uri="{FF2B5EF4-FFF2-40B4-BE49-F238E27FC236}">
                      <a16:creationId xmlns:a16="http://schemas.microsoft.com/office/drawing/2014/main" id="{9456A2BD-25BC-44FD-BD0A-CA5FF1ACFB50}"/>
                    </a:ext>
                  </a:extLst>
                </p:cNvPr>
                <p:cNvGrpSpPr>
                  <a:grpSpLocks/>
                </p:cNvGrpSpPr>
                <p:nvPr/>
              </p:nvGrpSpPr>
              <p:grpSpPr bwMode="auto">
                <a:xfrm>
                  <a:off x="3114" y="12"/>
                  <a:ext cx="31" cy="511"/>
                  <a:chOff x="3114" y="12"/>
                  <a:chExt cx="31" cy="511"/>
                </a:xfrm>
              </p:grpSpPr>
              <p:sp>
                <p:nvSpPr>
                  <p:cNvPr id="1148" name="Oval 45">
                    <a:extLst>
                      <a:ext uri="{FF2B5EF4-FFF2-40B4-BE49-F238E27FC236}">
                        <a16:creationId xmlns:a16="http://schemas.microsoft.com/office/drawing/2014/main" id="{10697A2E-B1D7-4374-A911-7973057A5F1A}"/>
                      </a:ext>
                    </a:extLst>
                  </p:cNvPr>
                  <p:cNvSpPr>
                    <a:spLocks noChangeArrowheads="1"/>
                  </p:cNvSpPr>
                  <p:nvPr/>
                </p:nvSpPr>
                <p:spPr bwMode="ltGray">
                  <a:xfrm>
                    <a:off x="3114"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9" name="Oval 46">
                    <a:extLst>
                      <a:ext uri="{FF2B5EF4-FFF2-40B4-BE49-F238E27FC236}">
                        <a16:creationId xmlns:a16="http://schemas.microsoft.com/office/drawing/2014/main" id="{D58D64BC-F61F-4971-9143-08602A5F9DE9}"/>
                      </a:ext>
                    </a:extLst>
                  </p:cNvPr>
                  <p:cNvSpPr>
                    <a:spLocks noChangeArrowheads="1"/>
                  </p:cNvSpPr>
                  <p:nvPr/>
                </p:nvSpPr>
                <p:spPr bwMode="ltGray">
                  <a:xfrm>
                    <a:off x="3114"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2" name="Group 47">
                  <a:extLst>
                    <a:ext uri="{FF2B5EF4-FFF2-40B4-BE49-F238E27FC236}">
                      <a16:creationId xmlns:a16="http://schemas.microsoft.com/office/drawing/2014/main" id="{97ED33C9-DC9E-457E-B528-F4F91DD20FED}"/>
                    </a:ext>
                  </a:extLst>
                </p:cNvPr>
                <p:cNvGrpSpPr>
                  <a:grpSpLocks/>
                </p:cNvGrpSpPr>
                <p:nvPr/>
              </p:nvGrpSpPr>
              <p:grpSpPr bwMode="auto">
                <a:xfrm>
                  <a:off x="2637" y="12"/>
                  <a:ext cx="462" cy="511"/>
                  <a:chOff x="2637" y="12"/>
                  <a:chExt cx="462" cy="511"/>
                </a:xfrm>
              </p:grpSpPr>
              <p:sp>
                <p:nvSpPr>
                  <p:cNvPr id="1144" name="Oval 48">
                    <a:extLst>
                      <a:ext uri="{FF2B5EF4-FFF2-40B4-BE49-F238E27FC236}">
                        <a16:creationId xmlns:a16="http://schemas.microsoft.com/office/drawing/2014/main" id="{1BA0A166-0287-46BC-94DA-C8160AA5E4AD}"/>
                      </a:ext>
                    </a:extLst>
                  </p:cNvPr>
                  <p:cNvSpPr>
                    <a:spLocks noChangeArrowheads="1"/>
                  </p:cNvSpPr>
                  <p:nvPr/>
                </p:nvSpPr>
                <p:spPr bwMode="ltGray">
                  <a:xfrm>
                    <a:off x="2850" y="12"/>
                    <a:ext cx="30"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5" name="Oval 49">
                    <a:extLst>
                      <a:ext uri="{FF2B5EF4-FFF2-40B4-BE49-F238E27FC236}">
                        <a16:creationId xmlns:a16="http://schemas.microsoft.com/office/drawing/2014/main" id="{8DC71DE5-2547-4995-AC46-4C03CFB5E7B4}"/>
                      </a:ext>
                    </a:extLst>
                  </p:cNvPr>
                  <p:cNvSpPr>
                    <a:spLocks noChangeArrowheads="1"/>
                  </p:cNvSpPr>
                  <p:nvPr/>
                </p:nvSpPr>
                <p:spPr bwMode="ltGray">
                  <a:xfrm>
                    <a:off x="263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6" name="Oval 50">
                    <a:extLst>
                      <a:ext uri="{FF2B5EF4-FFF2-40B4-BE49-F238E27FC236}">
                        <a16:creationId xmlns:a16="http://schemas.microsoft.com/office/drawing/2014/main" id="{5A0451A8-4359-48B6-9964-0249B80E25EF}"/>
                      </a:ext>
                    </a:extLst>
                  </p:cNvPr>
                  <p:cNvSpPr>
                    <a:spLocks noChangeArrowheads="1"/>
                  </p:cNvSpPr>
                  <p:nvPr/>
                </p:nvSpPr>
                <p:spPr bwMode="ltGray">
                  <a:xfrm>
                    <a:off x="289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7" name="Oval 51">
                    <a:extLst>
                      <a:ext uri="{FF2B5EF4-FFF2-40B4-BE49-F238E27FC236}">
                        <a16:creationId xmlns:a16="http://schemas.microsoft.com/office/drawing/2014/main" id="{08F2EFD5-2FE9-4079-8811-29D21B31334E}"/>
                      </a:ext>
                    </a:extLst>
                  </p:cNvPr>
                  <p:cNvSpPr>
                    <a:spLocks noChangeArrowheads="1"/>
                  </p:cNvSpPr>
                  <p:nvPr/>
                </p:nvSpPr>
                <p:spPr bwMode="ltGray">
                  <a:xfrm>
                    <a:off x="2850" y="299"/>
                    <a:ext cx="30"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3" name="Group 52">
                  <a:extLst>
                    <a:ext uri="{FF2B5EF4-FFF2-40B4-BE49-F238E27FC236}">
                      <a16:creationId xmlns:a16="http://schemas.microsoft.com/office/drawing/2014/main" id="{D601F716-687E-4193-92FF-19CA3C4FFA63}"/>
                    </a:ext>
                  </a:extLst>
                </p:cNvPr>
                <p:cNvGrpSpPr>
                  <a:grpSpLocks/>
                </p:cNvGrpSpPr>
                <p:nvPr/>
              </p:nvGrpSpPr>
              <p:grpSpPr bwMode="auto">
                <a:xfrm>
                  <a:off x="2586" y="12"/>
                  <a:ext cx="31" cy="511"/>
                  <a:chOff x="2586" y="12"/>
                  <a:chExt cx="31" cy="511"/>
                </a:xfrm>
              </p:grpSpPr>
              <p:sp>
                <p:nvSpPr>
                  <p:cNvPr id="1142" name="Oval 53">
                    <a:extLst>
                      <a:ext uri="{FF2B5EF4-FFF2-40B4-BE49-F238E27FC236}">
                        <a16:creationId xmlns:a16="http://schemas.microsoft.com/office/drawing/2014/main" id="{0BAC7D6F-8DC6-4EA2-BA34-8843F094CE5C}"/>
                      </a:ext>
                    </a:extLst>
                  </p:cNvPr>
                  <p:cNvSpPr>
                    <a:spLocks noChangeArrowheads="1"/>
                  </p:cNvSpPr>
                  <p:nvPr/>
                </p:nvSpPr>
                <p:spPr bwMode="ltGray">
                  <a:xfrm>
                    <a:off x="258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3" name="Oval 54">
                    <a:extLst>
                      <a:ext uri="{FF2B5EF4-FFF2-40B4-BE49-F238E27FC236}">
                        <a16:creationId xmlns:a16="http://schemas.microsoft.com/office/drawing/2014/main" id="{07FC2201-52E9-48A8-9A11-AE970CDCC937}"/>
                      </a:ext>
                    </a:extLst>
                  </p:cNvPr>
                  <p:cNvSpPr>
                    <a:spLocks noChangeArrowheads="1"/>
                  </p:cNvSpPr>
                  <p:nvPr/>
                </p:nvSpPr>
                <p:spPr bwMode="ltGray">
                  <a:xfrm>
                    <a:off x="258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4" name="Group 55">
                  <a:extLst>
                    <a:ext uri="{FF2B5EF4-FFF2-40B4-BE49-F238E27FC236}">
                      <a16:creationId xmlns:a16="http://schemas.microsoft.com/office/drawing/2014/main" id="{EE41B8AC-A721-48DC-A67C-2BBD49635EEA}"/>
                    </a:ext>
                  </a:extLst>
                </p:cNvPr>
                <p:cNvGrpSpPr>
                  <a:grpSpLocks/>
                </p:cNvGrpSpPr>
                <p:nvPr/>
              </p:nvGrpSpPr>
              <p:grpSpPr bwMode="auto">
                <a:xfrm>
                  <a:off x="2110" y="12"/>
                  <a:ext cx="461" cy="511"/>
                  <a:chOff x="2110" y="12"/>
                  <a:chExt cx="461" cy="511"/>
                </a:xfrm>
              </p:grpSpPr>
              <p:sp>
                <p:nvSpPr>
                  <p:cNvPr id="1138" name="Oval 56">
                    <a:extLst>
                      <a:ext uri="{FF2B5EF4-FFF2-40B4-BE49-F238E27FC236}">
                        <a16:creationId xmlns:a16="http://schemas.microsoft.com/office/drawing/2014/main" id="{0D06702E-DFA9-463A-8FCD-AC01C5A7D075}"/>
                      </a:ext>
                    </a:extLst>
                  </p:cNvPr>
                  <p:cNvSpPr>
                    <a:spLocks noChangeArrowheads="1"/>
                  </p:cNvSpPr>
                  <p:nvPr/>
                </p:nvSpPr>
                <p:spPr bwMode="ltGray">
                  <a:xfrm>
                    <a:off x="232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9" name="Oval 57">
                    <a:extLst>
                      <a:ext uri="{FF2B5EF4-FFF2-40B4-BE49-F238E27FC236}">
                        <a16:creationId xmlns:a16="http://schemas.microsoft.com/office/drawing/2014/main" id="{5DF085C9-1290-4831-BD9E-323A33B227ED}"/>
                      </a:ext>
                    </a:extLst>
                  </p:cNvPr>
                  <p:cNvSpPr>
                    <a:spLocks noChangeArrowheads="1"/>
                  </p:cNvSpPr>
                  <p:nvPr/>
                </p:nvSpPr>
                <p:spPr bwMode="ltGray">
                  <a:xfrm>
                    <a:off x="211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0" name="Oval 58">
                    <a:extLst>
                      <a:ext uri="{FF2B5EF4-FFF2-40B4-BE49-F238E27FC236}">
                        <a16:creationId xmlns:a16="http://schemas.microsoft.com/office/drawing/2014/main" id="{CE449409-B185-4FA2-8490-7740AFF2B21C}"/>
                      </a:ext>
                    </a:extLst>
                  </p:cNvPr>
                  <p:cNvSpPr>
                    <a:spLocks noChangeArrowheads="1"/>
                  </p:cNvSpPr>
                  <p:nvPr/>
                </p:nvSpPr>
                <p:spPr bwMode="ltGray">
                  <a:xfrm>
                    <a:off x="2372"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41" name="Oval 59">
                    <a:extLst>
                      <a:ext uri="{FF2B5EF4-FFF2-40B4-BE49-F238E27FC236}">
                        <a16:creationId xmlns:a16="http://schemas.microsoft.com/office/drawing/2014/main" id="{7D399BC9-B3F6-416D-B1AF-9CE99B32878E}"/>
                      </a:ext>
                    </a:extLst>
                  </p:cNvPr>
                  <p:cNvSpPr>
                    <a:spLocks noChangeArrowheads="1"/>
                  </p:cNvSpPr>
                  <p:nvPr/>
                </p:nvSpPr>
                <p:spPr bwMode="ltGray">
                  <a:xfrm>
                    <a:off x="232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5" name="Group 60">
                  <a:extLst>
                    <a:ext uri="{FF2B5EF4-FFF2-40B4-BE49-F238E27FC236}">
                      <a16:creationId xmlns:a16="http://schemas.microsoft.com/office/drawing/2014/main" id="{3FF7F53D-B21C-4523-A677-65CC5E599B8D}"/>
                    </a:ext>
                  </a:extLst>
                </p:cNvPr>
                <p:cNvGrpSpPr>
                  <a:grpSpLocks/>
                </p:cNvGrpSpPr>
                <p:nvPr/>
              </p:nvGrpSpPr>
              <p:grpSpPr bwMode="auto">
                <a:xfrm>
                  <a:off x="2059" y="12"/>
                  <a:ext cx="31" cy="511"/>
                  <a:chOff x="2059" y="12"/>
                  <a:chExt cx="31" cy="511"/>
                </a:xfrm>
              </p:grpSpPr>
              <p:sp>
                <p:nvSpPr>
                  <p:cNvPr id="1136" name="Oval 61">
                    <a:extLst>
                      <a:ext uri="{FF2B5EF4-FFF2-40B4-BE49-F238E27FC236}">
                        <a16:creationId xmlns:a16="http://schemas.microsoft.com/office/drawing/2014/main" id="{DB0BDE2C-79A7-4493-9756-BE78489C0F2D}"/>
                      </a:ext>
                    </a:extLst>
                  </p:cNvPr>
                  <p:cNvSpPr>
                    <a:spLocks noChangeArrowheads="1"/>
                  </p:cNvSpPr>
                  <p:nvPr/>
                </p:nvSpPr>
                <p:spPr bwMode="ltGray">
                  <a:xfrm>
                    <a:off x="2059"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7" name="Oval 62">
                    <a:extLst>
                      <a:ext uri="{FF2B5EF4-FFF2-40B4-BE49-F238E27FC236}">
                        <a16:creationId xmlns:a16="http://schemas.microsoft.com/office/drawing/2014/main" id="{3E61B547-D841-45DE-A406-C3CF6F8BD4CC}"/>
                      </a:ext>
                    </a:extLst>
                  </p:cNvPr>
                  <p:cNvSpPr>
                    <a:spLocks noChangeArrowheads="1"/>
                  </p:cNvSpPr>
                  <p:nvPr/>
                </p:nvSpPr>
                <p:spPr bwMode="ltGray">
                  <a:xfrm>
                    <a:off x="2059"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6" name="Group 63">
                  <a:extLst>
                    <a:ext uri="{FF2B5EF4-FFF2-40B4-BE49-F238E27FC236}">
                      <a16:creationId xmlns:a16="http://schemas.microsoft.com/office/drawing/2014/main" id="{157C9C3F-83BC-4B51-B3A9-DE32C2F1A534}"/>
                    </a:ext>
                  </a:extLst>
                </p:cNvPr>
                <p:cNvGrpSpPr>
                  <a:grpSpLocks/>
                </p:cNvGrpSpPr>
                <p:nvPr/>
              </p:nvGrpSpPr>
              <p:grpSpPr bwMode="auto">
                <a:xfrm>
                  <a:off x="1582" y="12"/>
                  <a:ext cx="462" cy="511"/>
                  <a:chOff x="1582" y="12"/>
                  <a:chExt cx="462" cy="511"/>
                </a:xfrm>
              </p:grpSpPr>
              <p:sp>
                <p:nvSpPr>
                  <p:cNvPr id="1132" name="Oval 64">
                    <a:extLst>
                      <a:ext uri="{FF2B5EF4-FFF2-40B4-BE49-F238E27FC236}">
                        <a16:creationId xmlns:a16="http://schemas.microsoft.com/office/drawing/2014/main" id="{74C21EAE-D042-40C7-BA5B-BE5B7CFA19AC}"/>
                      </a:ext>
                    </a:extLst>
                  </p:cNvPr>
                  <p:cNvSpPr>
                    <a:spLocks noChangeArrowheads="1"/>
                  </p:cNvSpPr>
                  <p:nvPr/>
                </p:nvSpPr>
                <p:spPr bwMode="ltGray">
                  <a:xfrm>
                    <a:off x="1795"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3" name="Oval 65">
                    <a:extLst>
                      <a:ext uri="{FF2B5EF4-FFF2-40B4-BE49-F238E27FC236}">
                        <a16:creationId xmlns:a16="http://schemas.microsoft.com/office/drawing/2014/main" id="{E9070D0F-AFBC-4B9B-8904-D7643D308273}"/>
                      </a:ext>
                    </a:extLst>
                  </p:cNvPr>
                  <p:cNvSpPr>
                    <a:spLocks noChangeArrowheads="1"/>
                  </p:cNvSpPr>
                  <p:nvPr/>
                </p:nvSpPr>
                <p:spPr bwMode="ltGray">
                  <a:xfrm>
                    <a:off x="1582"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4" name="Oval 66">
                    <a:extLst>
                      <a:ext uri="{FF2B5EF4-FFF2-40B4-BE49-F238E27FC236}">
                        <a16:creationId xmlns:a16="http://schemas.microsoft.com/office/drawing/2014/main" id="{3E9FA70B-E94B-4C64-9E9F-3E534BD97693}"/>
                      </a:ext>
                    </a:extLst>
                  </p:cNvPr>
                  <p:cNvSpPr>
                    <a:spLocks noChangeArrowheads="1"/>
                  </p:cNvSpPr>
                  <p:nvPr/>
                </p:nvSpPr>
                <p:spPr bwMode="ltGray">
                  <a:xfrm>
                    <a:off x="1844"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5" name="Oval 67">
                    <a:extLst>
                      <a:ext uri="{FF2B5EF4-FFF2-40B4-BE49-F238E27FC236}">
                        <a16:creationId xmlns:a16="http://schemas.microsoft.com/office/drawing/2014/main" id="{FE6F5BAF-1D77-423F-A605-8889280D9D11}"/>
                      </a:ext>
                    </a:extLst>
                  </p:cNvPr>
                  <p:cNvSpPr>
                    <a:spLocks noChangeArrowheads="1"/>
                  </p:cNvSpPr>
                  <p:nvPr/>
                </p:nvSpPr>
                <p:spPr bwMode="ltGray">
                  <a:xfrm>
                    <a:off x="1795"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7" name="Group 68">
                  <a:extLst>
                    <a:ext uri="{FF2B5EF4-FFF2-40B4-BE49-F238E27FC236}">
                      <a16:creationId xmlns:a16="http://schemas.microsoft.com/office/drawing/2014/main" id="{E8A59A99-F783-4F08-9CB5-EDF4D8CE3F77}"/>
                    </a:ext>
                  </a:extLst>
                </p:cNvPr>
                <p:cNvGrpSpPr>
                  <a:grpSpLocks/>
                </p:cNvGrpSpPr>
                <p:nvPr/>
              </p:nvGrpSpPr>
              <p:grpSpPr bwMode="auto">
                <a:xfrm>
                  <a:off x="1532" y="12"/>
                  <a:ext cx="31" cy="511"/>
                  <a:chOff x="1532" y="12"/>
                  <a:chExt cx="31" cy="511"/>
                </a:xfrm>
              </p:grpSpPr>
              <p:sp>
                <p:nvSpPr>
                  <p:cNvPr id="1130" name="Oval 69">
                    <a:extLst>
                      <a:ext uri="{FF2B5EF4-FFF2-40B4-BE49-F238E27FC236}">
                        <a16:creationId xmlns:a16="http://schemas.microsoft.com/office/drawing/2014/main" id="{3F21F876-0CFF-48AD-9CFE-F4FBC8CB01D8}"/>
                      </a:ext>
                    </a:extLst>
                  </p:cNvPr>
                  <p:cNvSpPr>
                    <a:spLocks noChangeArrowheads="1"/>
                  </p:cNvSpPr>
                  <p:nvPr/>
                </p:nvSpPr>
                <p:spPr bwMode="ltGray">
                  <a:xfrm>
                    <a:off x="1532"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31" name="Oval 70">
                    <a:extLst>
                      <a:ext uri="{FF2B5EF4-FFF2-40B4-BE49-F238E27FC236}">
                        <a16:creationId xmlns:a16="http://schemas.microsoft.com/office/drawing/2014/main" id="{19E6709A-6C0E-493B-9131-7EA0A0056FBB}"/>
                      </a:ext>
                    </a:extLst>
                  </p:cNvPr>
                  <p:cNvSpPr>
                    <a:spLocks noChangeArrowheads="1"/>
                  </p:cNvSpPr>
                  <p:nvPr/>
                </p:nvSpPr>
                <p:spPr bwMode="ltGray">
                  <a:xfrm>
                    <a:off x="1532"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8" name="Group 71">
                  <a:extLst>
                    <a:ext uri="{FF2B5EF4-FFF2-40B4-BE49-F238E27FC236}">
                      <a16:creationId xmlns:a16="http://schemas.microsoft.com/office/drawing/2014/main" id="{4F11271D-AF6C-48CF-B46A-C6A3FDBDA4AE}"/>
                    </a:ext>
                  </a:extLst>
                </p:cNvPr>
                <p:cNvGrpSpPr>
                  <a:grpSpLocks/>
                </p:cNvGrpSpPr>
                <p:nvPr/>
              </p:nvGrpSpPr>
              <p:grpSpPr bwMode="auto">
                <a:xfrm>
                  <a:off x="1055" y="12"/>
                  <a:ext cx="461" cy="511"/>
                  <a:chOff x="1055" y="12"/>
                  <a:chExt cx="461" cy="511"/>
                </a:xfrm>
              </p:grpSpPr>
              <p:sp>
                <p:nvSpPr>
                  <p:cNvPr id="1126" name="Oval 72">
                    <a:extLst>
                      <a:ext uri="{FF2B5EF4-FFF2-40B4-BE49-F238E27FC236}">
                        <a16:creationId xmlns:a16="http://schemas.microsoft.com/office/drawing/2014/main" id="{69486DCB-52F9-4BFE-B609-F45361287401}"/>
                      </a:ext>
                    </a:extLst>
                  </p:cNvPr>
                  <p:cNvSpPr>
                    <a:spLocks noChangeArrowheads="1"/>
                  </p:cNvSpPr>
                  <p:nvPr/>
                </p:nvSpPr>
                <p:spPr bwMode="ltGray">
                  <a:xfrm>
                    <a:off x="1268"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7" name="Oval 73">
                    <a:extLst>
                      <a:ext uri="{FF2B5EF4-FFF2-40B4-BE49-F238E27FC236}">
                        <a16:creationId xmlns:a16="http://schemas.microsoft.com/office/drawing/2014/main" id="{49FB886E-3FB5-444A-930A-A81FCACDD038}"/>
                      </a:ext>
                    </a:extLst>
                  </p:cNvPr>
                  <p:cNvSpPr>
                    <a:spLocks noChangeArrowheads="1"/>
                  </p:cNvSpPr>
                  <p:nvPr/>
                </p:nvSpPr>
                <p:spPr bwMode="ltGray">
                  <a:xfrm>
                    <a:off x="1055"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8" name="Oval 74">
                    <a:extLst>
                      <a:ext uri="{FF2B5EF4-FFF2-40B4-BE49-F238E27FC236}">
                        <a16:creationId xmlns:a16="http://schemas.microsoft.com/office/drawing/2014/main" id="{B54DA7B4-6A4B-45B8-8C6E-6269DAFDC0FB}"/>
                      </a:ext>
                    </a:extLst>
                  </p:cNvPr>
                  <p:cNvSpPr>
                    <a:spLocks noChangeArrowheads="1"/>
                  </p:cNvSpPr>
                  <p:nvPr/>
                </p:nvSpPr>
                <p:spPr bwMode="ltGray">
                  <a:xfrm>
                    <a:off x="1317"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9" name="Oval 75">
                    <a:extLst>
                      <a:ext uri="{FF2B5EF4-FFF2-40B4-BE49-F238E27FC236}">
                        <a16:creationId xmlns:a16="http://schemas.microsoft.com/office/drawing/2014/main" id="{67CEAA80-4E51-4C8C-B72C-979C870C70CE}"/>
                      </a:ext>
                    </a:extLst>
                  </p:cNvPr>
                  <p:cNvSpPr>
                    <a:spLocks noChangeArrowheads="1"/>
                  </p:cNvSpPr>
                  <p:nvPr/>
                </p:nvSpPr>
                <p:spPr bwMode="ltGray">
                  <a:xfrm>
                    <a:off x="1268"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29" name="Group 76">
                  <a:extLst>
                    <a:ext uri="{FF2B5EF4-FFF2-40B4-BE49-F238E27FC236}">
                      <a16:creationId xmlns:a16="http://schemas.microsoft.com/office/drawing/2014/main" id="{E8DD70AC-4FDA-49CD-9DCB-8FA4EDDF2337}"/>
                    </a:ext>
                  </a:extLst>
                </p:cNvPr>
                <p:cNvGrpSpPr>
                  <a:grpSpLocks/>
                </p:cNvGrpSpPr>
                <p:nvPr/>
              </p:nvGrpSpPr>
              <p:grpSpPr bwMode="auto">
                <a:xfrm>
                  <a:off x="1004" y="12"/>
                  <a:ext cx="32" cy="511"/>
                  <a:chOff x="1004" y="12"/>
                  <a:chExt cx="32" cy="511"/>
                </a:xfrm>
              </p:grpSpPr>
              <p:sp>
                <p:nvSpPr>
                  <p:cNvPr id="1124" name="Oval 77">
                    <a:extLst>
                      <a:ext uri="{FF2B5EF4-FFF2-40B4-BE49-F238E27FC236}">
                        <a16:creationId xmlns:a16="http://schemas.microsoft.com/office/drawing/2014/main" id="{34C283F0-876F-4699-83E5-F1528E4649AF}"/>
                      </a:ext>
                    </a:extLst>
                  </p:cNvPr>
                  <p:cNvSpPr>
                    <a:spLocks noChangeArrowheads="1"/>
                  </p:cNvSpPr>
                  <p:nvPr/>
                </p:nvSpPr>
                <p:spPr bwMode="ltGray">
                  <a:xfrm>
                    <a:off x="1004"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5" name="Oval 78">
                    <a:extLst>
                      <a:ext uri="{FF2B5EF4-FFF2-40B4-BE49-F238E27FC236}">
                        <a16:creationId xmlns:a16="http://schemas.microsoft.com/office/drawing/2014/main" id="{98D91692-431D-4673-B0A4-4752DEF8A147}"/>
                      </a:ext>
                    </a:extLst>
                  </p:cNvPr>
                  <p:cNvSpPr>
                    <a:spLocks noChangeArrowheads="1"/>
                  </p:cNvSpPr>
                  <p:nvPr/>
                </p:nvSpPr>
                <p:spPr bwMode="ltGray">
                  <a:xfrm>
                    <a:off x="1004"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0" name="Group 79">
                  <a:extLst>
                    <a:ext uri="{FF2B5EF4-FFF2-40B4-BE49-F238E27FC236}">
                      <a16:creationId xmlns:a16="http://schemas.microsoft.com/office/drawing/2014/main" id="{DBED6AB6-C750-4DFB-8755-F64DC4317198}"/>
                    </a:ext>
                  </a:extLst>
                </p:cNvPr>
                <p:cNvGrpSpPr>
                  <a:grpSpLocks/>
                </p:cNvGrpSpPr>
                <p:nvPr/>
              </p:nvGrpSpPr>
              <p:grpSpPr bwMode="auto">
                <a:xfrm>
                  <a:off x="527" y="12"/>
                  <a:ext cx="462" cy="511"/>
                  <a:chOff x="527" y="12"/>
                  <a:chExt cx="462" cy="511"/>
                </a:xfrm>
              </p:grpSpPr>
              <p:sp>
                <p:nvSpPr>
                  <p:cNvPr id="1120" name="Oval 80">
                    <a:extLst>
                      <a:ext uri="{FF2B5EF4-FFF2-40B4-BE49-F238E27FC236}">
                        <a16:creationId xmlns:a16="http://schemas.microsoft.com/office/drawing/2014/main" id="{E5939B26-DAEB-4803-8E57-A4BF26977F9C}"/>
                      </a:ext>
                    </a:extLst>
                  </p:cNvPr>
                  <p:cNvSpPr>
                    <a:spLocks noChangeArrowheads="1"/>
                  </p:cNvSpPr>
                  <p:nvPr/>
                </p:nvSpPr>
                <p:spPr bwMode="ltGray">
                  <a:xfrm>
                    <a:off x="740"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1" name="Oval 81">
                    <a:extLst>
                      <a:ext uri="{FF2B5EF4-FFF2-40B4-BE49-F238E27FC236}">
                        <a16:creationId xmlns:a16="http://schemas.microsoft.com/office/drawing/2014/main" id="{AD736B54-AFB9-493A-91CB-90582EF6C757}"/>
                      </a:ext>
                    </a:extLst>
                  </p:cNvPr>
                  <p:cNvSpPr>
                    <a:spLocks noChangeArrowheads="1"/>
                  </p:cNvSpPr>
                  <p:nvPr/>
                </p:nvSpPr>
                <p:spPr bwMode="ltGray">
                  <a:xfrm>
                    <a:off x="527"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2" name="Oval 82">
                    <a:extLst>
                      <a:ext uri="{FF2B5EF4-FFF2-40B4-BE49-F238E27FC236}">
                        <a16:creationId xmlns:a16="http://schemas.microsoft.com/office/drawing/2014/main" id="{86DE8C21-284D-47E3-911A-F6BE8E7CA07E}"/>
                      </a:ext>
                    </a:extLst>
                  </p:cNvPr>
                  <p:cNvSpPr>
                    <a:spLocks noChangeArrowheads="1"/>
                  </p:cNvSpPr>
                  <p:nvPr/>
                </p:nvSpPr>
                <p:spPr bwMode="ltGray">
                  <a:xfrm>
                    <a:off x="789"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23" name="Oval 83">
                    <a:extLst>
                      <a:ext uri="{FF2B5EF4-FFF2-40B4-BE49-F238E27FC236}">
                        <a16:creationId xmlns:a16="http://schemas.microsoft.com/office/drawing/2014/main" id="{147F5B50-AB2A-48E1-8D78-B21F18DDBA8F}"/>
                      </a:ext>
                    </a:extLst>
                  </p:cNvPr>
                  <p:cNvSpPr>
                    <a:spLocks noChangeArrowheads="1"/>
                  </p:cNvSpPr>
                  <p:nvPr/>
                </p:nvSpPr>
                <p:spPr bwMode="ltGray">
                  <a:xfrm>
                    <a:off x="740"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1" name="Group 84">
                  <a:extLst>
                    <a:ext uri="{FF2B5EF4-FFF2-40B4-BE49-F238E27FC236}">
                      <a16:creationId xmlns:a16="http://schemas.microsoft.com/office/drawing/2014/main" id="{82D3BC7D-B08D-40E9-A44D-4D3CCD5CE8D0}"/>
                    </a:ext>
                  </a:extLst>
                </p:cNvPr>
                <p:cNvGrpSpPr>
                  <a:grpSpLocks/>
                </p:cNvGrpSpPr>
                <p:nvPr/>
              </p:nvGrpSpPr>
              <p:grpSpPr bwMode="auto">
                <a:xfrm>
                  <a:off x="476" y="12"/>
                  <a:ext cx="31" cy="511"/>
                  <a:chOff x="476" y="12"/>
                  <a:chExt cx="31" cy="511"/>
                </a:xfrm>
              </p:grpSpPr>
              <p:sp>
                <p:nvSpPr>
                  <p:cNvPr id="1118" name="Oval 85">
                    <a:extLst>
                      <a:ext uri="{FF2B5EF4-FFF2-40B4-BE49-F238E27FC236}">
                        <a16:creationId xmlns:a16="http://schemas.microsoft.com/office/drawing/2014/main" id="{9E66F969-D2D3-486D-9810-4BA7FA29171C}"/>
                      </a:ext>
                    </a:extLst>
                  </p:cNvPr>
                  <p:cNvSpPr>
                    <a:spLocks noChangeArrowheads="1"/>
                  </p:cNvSpPr>
                  <p:nvPr/>
                </p:nvSpPr>
                <p:spPr bwMode="ltGray">
                  <a:xfrm>
                    <a:off x="476" y="299"/>
                    <a:ext cx="31"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9" name="Oval 86">
                    <a:extLst>
                      <a:ext uri="{FF2B5EF4-FFF2-40B4-BE49-F238E27FC236}">
                        <a16:creationId xmlns:a16="http://schemas.microsoft.com/office/drawing/2014/main" id="{8550E326-36C0-43A5-AEBC-A86465BD2F09}"/>
                      </a:ext>
                    </a:extLst>
                  </p:cNvPr>
                  <p:cNvSpPr>
                    <a:spLocks noChangeArrowheads="1"/>
                  </p:cNvSpPr>
                  <p:nvPr/>
                </p:nvSpPr>
                <p:spPr bwMode="ltGray">
                  <a:xfrm>
                    <a:off x="476" y="12"/>
                    <a:ext cx="31"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2" name="Group 87">
                  <a:extLst>
                    <a:ext uri="{FF2B5EF4-FFF2-40B4-BE49-F238E27FC236}">
                      <a16:creationId xmlns:a16="http://schemas.microsoft.com/office/drawing/2014/main" id="{9F75415C-3754-467C-AB0D-D3647845E04E}"/>
                    </a:ext>
                  </a:extLst>
                </p:cNvPr>
                <p:cNvGrpSpPr>
                  <a:grpSpLocks/>
                </p:cNvGrpSpPr>
                <p:nvPr/>
              </p:nvGrpSpPr>
              <p:grpSpPr bwMode="auto">
                <a:xfrm>
                  <a:off x="0" y="12"/>
                  <a:ext cx="461" cy="4247"/>
                  <a:chOff x="0" y="12"/>
                  <a:chExt cx="461" cy="4247"/>
                </a:xfrm>
              </p:grpSpPr>
              <p:grpSp>
                <p:nvGrpSpPr>
                  <p:cNvPr id="4133" name="Group 88">
                    <a:extLst>
                      <a:ext uri="{FF2B5EF4-FFF2-40B4-BE49-F238E27FC236}">
                        <a16:creationId xmlns:a16="http://schemas.microsoft.com/office/drawing/2014/main" id="{BBB1A927-6DCA-4518-8A58-04E28ED9F951}"/>
                      </a:ext>
                    </a:extLst>
                  </p:cNvPr>
                  <p:cNvGrpSpPr>
                    <a:grpSpLocks/>
                  </p:cNvGrpSpPr>
                  <p:nvPr/>
                </p:nvGrpSpPr>
                <p:grpSpPr bwMode="auto">
                  <a:xfrm>
                    <a:off x="0" y="12"/>
                    <a:ext cx="461" cy="511"/>
                    <a:chOff x="0" y="12"/>
                    <a:chExt cx="461" cy="511"/>
                  </a:xfrm>
                </p:grpSpPr>
                <p:sp>
                  <p:nvSpPr>
                    <p:cNvPr id="1114" name="Oval 89">
                      <a:extLst>
                        <a:ext uri="{FF2B5EF4-FFF2-40B4-BE49-F238E27FC236}">
                          <a16:creationId xmlns:a16="http://schemas.microsoft.com/office/drawing/2014/main" id="{5FD11D4A-E182-46A2-8E2F-562F8918C159}"/>
                        </a:ext>
                      </a:extLst>
                    </p:cNvPr>
                    <p:cNvSpPr>
                      <a:spLocks noChangeArrowheads="1"/>
                    </p:cNvSpPr>
                    <p:nvPr/>
                  </p:nvSpPr>
                  <p:spPr bwMode="ltGray">
                    <a:xfrm>
                      <a:off x="212" y="299"/>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5" name="Oval 90">
                      <a:extLst>
                        <a:ext uri="{FF2B5EF4-FFF2-40B4-BE49-F238E27FC236}">
                          <a16:creationId xmlns:a16="http://schemas.microsoft.com/office/drawing/2014/main" id="{450C9A93-2E8D-483F-BAF2-62B2D4E8B0CA}"/>
                        </a:ext>
                      </a:extLst>
                    </p:cNvPr>
                    <p:cNvSpPr>
                      <a:spLocks noChangeArrowheads="1"/>
                    </p:cNvSpPr>
                    <p:nvPr/>
                  </p:nvSpPr>
                  <p:spPr bwMode="ltGray">
                    <a:xfrm>
                      <a:off x="212" y="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6" name="Oval 91">
                      <a:extLst>
                        <a:ext uri="{FF2B5EF4-FFF2-40B4-BE49-F238E27FC236}">
                          <a16:creationId xmlns:a16="http://schemas.microsoft.com/office/drawing/2014/main" id="{F1030523-0BEB-4FF9-B7B6-81B2A53881E7}"/>
                        </a:ext>
                      </a:extLst>
                    </p:cNvPr>
                    <p:cNvSpPr>
                      <a:spLocks noChangeArrowheads="1"/>
                    </p:cNvSpPr>
                    <p:nvPr/>
                  </p:nvSpPr>
                  <p:spPr bwMode="ltGray">
                    <a:xfrm>
                      <a:off x="0" y="250"/>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7" name="Oval 92">
                      <a:extLst>
                        <a:ext uri="{FF2B5EF4-FFF2-40B4-BE49-F238E27FC236}">
                          <a16:creationId xmlns:a16="http://schemas.microsoft.com/office/drawing/2014/main" id="{CE5D0B70-B1FF-4DCA-98F6-BC61B2C71EDE}"/>
                        </a:ext>
                      </a:extLst>
                    </p:cNvPr>
                    <p:cNvSpPr>
                      <a:spLocks noChangeArrowheads="1"/>
                    </p:cNvSpPr>
                    <p:nvPr/>
                  </p:nvSpPr>
                  <p:spPr bwMode="ltGray">
                    <a:xfrm>
                      <a:off x="261" y="250"/>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4" name="Group 93">
                    <a:extLst>
                      <a:ext uri="{FF2B5EF4-FFF2-40B4-BE49-F238E27FC236}">
                        <a16:creationId xmlns:a16="http://schemas.microsoft.com/office/drawing/2014/main" id="{750F60B3-22A4-4BF1-9FC8-E9FC388953C0}"/>
                      </a:ext>
                    </a:extLst>
                  </p:cNvPr>
                  <p:cNvGrpSpPr>
                    <a:grpSpLocks/>
                  </p:cNvGrpSpPr>
                  <p:nvPr/>
                </p:nvGrpSpPr>
                <p:grpSpPr bwMode="auto">
                  <a:xfrm>
                    <a:off x="0" y="538"/>
                    <a:ext cx="461" cy="34"/>
                    <a:chOff x="0" y="538"/>
                    <a:chExt cx="461" cy="34"/>
                  </a:xfrm>
                </p:grpSpPr>
                <p:sp>
                  <p:nvSpPr>
                    <p:cNvPr id="1112" name="Oval 94">
                      <a:extLst>
                        <a:ext uri="{FF2B5EF4-FFF2-40B4-BE49-F238E27FC236}">
                          <a16:creationId xmlns:a16="http://schemas.microsoft.com/office/drawing/2014/main" id="{7F79368C-D0FF-4165-9A30-8A0E90EEF2B2}"/>
                        </a:ext>
                      </a:extLst>
                    </p:cNvPr>
                    <p:cNvSpPr>
                      <a:spLocks noChangeArrowheads="1"/>
                    </p:cNvSpPr>
                    <p:nvPr/>
                  </p:nvSpPr>
                  <p:spPr bwMode="ltGray">
                    <a:xfrm>
                      <a:off x="0" y="538"/>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3" name="Oval 95">
                      <a:extLst>
                        <a:ext uri="{FF2B5EF4-FFF2-40B4-BE49-F238E27FC236}">
                          <a16:creationId xmlns:a16="http://schemas.microsoft.com/office/drawing/2014/main" id="{20E27DA4-C4C0-4579-87F4-25223E172AFA}"/>
                        </a:ext>
                      </a:extLst>
                    </p:cNvPr>
                    <p:cNvSpPr>
                      <a:spLocks noChangeArrowheads="1"/>
                    </p:cNvSpPr>
                    <p:nvPr/>
                  </p:nvSpPr>
                  <p:spPr bwMode="ltGray">
                    <a:xfrm>
                      <a:off x="261" y="538"/>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5" name="Group 96">
                    <a:extLst>
                      <a:ext uri="{FF2B5EF4-FFF2-40B4-BE49-F238E27FC236}">
                        <a16:creationId xmlns:a16="http://schemas.microsoft.com/office/drawing/2014/main" id="{4FD2F689-0359-41CD-87D0-33AFC4AA1867}"/>
                      </a:ext>
                    </a:extLst>
                  </p:cNvPr>
                  <p:cNvGrpSpPr>
                    <a:grpSpLocks/>
                  </p:cNvGrpSpPr>
                  <p:nvPr/>
                </p:nvGrpSpPr>
                <p:grpSpPr bwMode="auto">
                  <a:xfrm>
                    <a:off x="0" y="586"/>
                    <a:ext cx="461" cy="512"/>
                    <a:chOff x="0" y="586"/>
                    <a:chExt cx="461" cy="512"/>
                  </a:xfrm>
                </p:grpSpPr>
                <p:sp>
                  <p:nvSpPr>
                    <p:cNvPr id="1108" name="Oval 97">
                      <a:extLst>
                        <a:ext uri="{FF2B5EF4-FFF2-40B4-BE49-F238E27FC236}">
                          <a16:creationId xmlns:a16="http://schemas.microsoft.com/office/drawing/2014/main" id="{3113036B-C579-47BD-A0CA-F0E97CE1F717}"/>
                        </a:ext>
                      </a:extLst>
                    </p:cNvPr>
                    <p:cNvSpPr>
                      <a:spLocks noChangeArrowheads="1"/>
                    </p:cNvSpPr>
                    <p:nvPr/>
                  </p:nvSpPr>
                  <p:spPr bwMode="ltGray">
                    <a:xfrm>
                      <a:off x="212" y="586"/>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9" name="Oval 98">
                      <a:extLst>
                        <a:ext uri="{FF2B5EF4-FFF2-40B4-BE49-F238E27FC236}">
                          <a16:creationId xmlns:a16="http://schemas.microsoft.com/office/drawing/2014/main" id="{AE46E79A-5707-4ADC-9F05-050B6AE14EAD}"/>
                        </a:ext>
                      </a:extLst>
                    </p:cNvPr>
                    <p:cNvSpPr>
                      <a:spLocks noChangeArrowheads="1"/>
                    </p:cNvSpPr>
                    <p:nvPr/>
                  </p:nvSpPr>
                  <p:spPr bwMode="ltGray">
                    <a:xfrm>
                      <a:off x="0" y="825"/>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0" name="Oval 99">
                      <a:extLst>
                        <a:ext uri="{FF2B5EF4-FFF2-40B4-BE49-F238E27FC236}">
                          <a16:creationId xmlns:a16="http://schemas.microsoft.com/office/drawing/2014/main" id="{04693A75-9061-44E9-9D5C-1D6F85E43A7F}"/>
                        </a:ext>
                      </a:extLst>
                    </p:cNvPr>
                    <p:cNvSpPr>
                      <a:spLocks noChangeArrowheads="1"/>
                    </p:cNvSpPr>
                    <p:nvPr/>
                  </p:nvSpPr>
                  <p:spPr bwMode="ltGray">
                    <a:xfrm>
                      <a:off x="261" y="825"/>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11" name="Oval 100">
                      <a:extLst>
                        <a:ext uri="{FF2B5EF4-FFF2-40B4-BE49-F238E27FC236}">
                          <a16:creationId xmlns:a16="http://schemas.microsoft.com/office/drawing/2014/main" id="{2E8CA2E8-31D9-49E9-A277-12D6EFE680E8}"/>
                        </a:ext>
                      </a:extLst>
                    </p:cNvPr>
                    <p:cNvSpPr>
                      <a:spLocks noChangeArrowheads="1"/>
                    </p:cNvSpPr>
                    <p:nvPr/>
                  </p:nvSpPr>
                  <p:spPr bwMode="ltGray">
                    <a:xfrm>
                      <a:off x="212" y="875"/>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6" name="Group 101">
                    <a:extLst>
                      <a:ext uri="{FF2B5EF4-FFF2-40B4-BE49-F238E27FC236}">
                        <a16:creationId xmlns:a16="http://schemas.microsoft.com/office/drawing/2014/main" id="{9D00C29F-D430-4E0E-A14C-349292A5F39A}"/>
                      </a:ext>
                    </a:extLst>
                  </p:cNvPr>
                  <p:cNvGrpSpPr>
                    <a:grpSpLocks/>
                  </p:cNvGrpSpPr>
                  <p:nvPr/>
                </p:nvGrpSpPr>
                <p:grpSpPr bwMode="auto">
                  <a:xfrm>
                    <a:off x="0" y="1112"/>
                    <a:ext cx="461" cy="35"/>
                    <a:chOff x="0" y="1112"/>
                    <a:chExt cx="461" cy="35"/>
                  </a:xfrm>
                </p:grpSpPr>
                <p:sp>
                  <p:nvSpPr>
                    <p:cNvPr id="1106" name="Oval 102">
                      <a:extLst>
                        <a:ext uri="{FF2B5EF4-FFF2-40B4-BE49-F238E27FC236}">
                          <a16:creationId xmlns:a16="http://schemas.microsoft.com/office/drawing/2014/main" id="{BBB74AC9-3A2E-4839-9F58-1E0FD62BDA88}"/>
                        </a:ext>
                      </a:extLst>
                    </p:cNvPr>
                    <p:cNvSpPr>
                      <a:spLocks noChangeArrowheads="1"/>
                    </p:cNvSpPr>
                    <p:nvPr/>
                  </p:nvSpPr>
                  <p:spPr bwMode="ltGray">
                    <a:xfrm>
                      <a:off x="0" y="111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7" name="Oval 103">
                      <a:extLst>
                        <a:ext uri="{FF2B5EF4-FFF2-40B4-BE49-F238E27FC236}">
                          <a16:creationId xmlns:a16="http://schemas.microsoft.com/office/drawing/2014/main" id="{FDEE374B-2FCC-4BEF-92B5-8C33193CE981}"/>
                        </a:ext>
                      </a:extLst>
                    </p:cNvPr>
                    <p:cNvSpPr>
                      <a:spLocks noChangeArrowheads="1"/>
                    </p:cNvSpPr>
                    <p:nvPr/>
                  </p:nvSpPr>
                  <p:spPr bwMode="ltGray">
                    <a:xfrm>
                      <a:off x="261" y="111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7" name="Group 104">
                    <a:extLst>
                      <a:ext uri="{FF2B5EF4-FFF2-40B4-BE49-F238E27FC236}">
                        <a16:creationId xmlns:a16="http://schemas.microsoft.com/office/drawing/2014/main" id="{2BB96AFB-306E-4CD7-ABD5-14B217FB5F7A}"/>
                      </a:ext>
                    </a:extLst>
                  </p:cNvPr>
                  <p:cNvGrpSpPr>
                    <a:grpSpLocks/>
                  </p:cNvGrpSpPr>
                  <p:nvPr/>
                </p:nvGrpSpPr>
                <p:grpSpPr bwMode="auto">
                  <a:xfrm>
                    <a:off x="0" y="1162"/>
                    <a:ext cx="461" cy="510"/>
                    <a:chOff x="0" y="1162"/>
                    <a:chExt cx="461" cy="510"/>
                  </a:xfrm>
                </p:grpSpPr>
                <p:sp>
                  <p:nvSpPr>
                    <p:cNvPr id="1102" name="Oval 105">
                      <a:extLst>
                        <a:ext uri="{FF2B5EF4-FFF2-40B4-BE49-F238E27FC236}">
                          <a16:creationId xmlns:a16="http://schemas.microsoft.com/office/drawing/2014/main" id="{2B73185B-5C44-4F6B-9366-887A4DE21CE3}"/>
                        </a:ext>
                      </a:extLst>
                    </p:cNvPr>
                    <p:cNvSpPr>
                      <a:spLocks noChangeArrowheads="1"/>
                    </p:cNvSpPr>
                    <p:nvPr/>
                  </p:nvSpPr>
                  <p:spPr bwMode="ltGray">
                    <a:xfrm>
                      <a:off x="212" y="116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3" name="Oval 106">
                      <a:extLst>
                        <a:ext uri="{FF2B5EF4-FFF2-40B4-BE49-F238E27FC236}">
                          <a16:creationId xmlns:a16="http://schemas.microsoft.com/office/drawing/2014/main" id="{FD915875-2E46-4547-92A7-DD0B1659AA99}"/>
                        </a:ext>
                      </a:extLst>
                    </p:cNvPr>
                    <p:cNvSpPr>
                      <a:spLocks noChangeArrowheads="1"/>
                    </p:cNvSpPr>
                    <p:nvPr/>
                  </p:nvSpPr>
                  <p:spPr bwMode="ltGray">
                    <a:xfrm>
                      <a:off x="0" y="1399"/>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4" name="Oval 107">
                      <a:extLst>
                        <a:ext uri="{FF2B5EF4-FFF2-40B4-BE49-F238E27FC236}">
                          <a16:creationId xmlns:a16="http://schemas.microsoft.com/office/drawing/2014/main" id="{E38F1E66-A6F2-41BB-B116-C514BA06FD7B}"/>
                        </a:ext>
                      </a:extLst>
                    </p:cNvPr>
                    <p:cNvSpPr>
                      <a:spLocks noChangeArrowheads="1"/>
                    </p:cNvSpPr>
                    <p:nvPr/>
                  </p:nvSpPr>
                  <p:spPr bwMode="ltGray">
                    <a:xfrm>
                      <a:off x="261" y="1399"/>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5" name="Oval 108">
                      <a:extLst>
                        <a:ext uri="{FF2B5EF4-FFF2-40B4-BE49-F238E27FC236}">
                          <a16:creationId xmlns:a16="http://schemas.microsoft.com/office/drawing/2014/main" id="{0CAE25E4-C2A5-4BF3-8145-6F5850D37E89}"/>
                        </a:ext>
                      </a:extLst>
                    </p:cNvPr>
                    <p:cNvSpPr>
                      <a:spLocks noChangeArrowheads="1"/>
                    </p:cNvSpPr>
                    <p:nvPr/>
                  </p:nvSpPr>
                  <p:spPr bwMode="ltGray">
                    <a:xfrm>
                      <a:off x="212" y="144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8" name="Group 109">
                    <a:extLst>
                      <a:ext uri="{FF2B5EF4-FFF2-40B4-BE49-F238E27FC236}">
                        <a16:creationId xmlns:a16="http://schemas.microsoft.com/office/drawing/2014/main" id="{FB6B854B-8C8F-4D1E-A78A-76A423C91062}"/>
                      </a:ext>
                    </a:extLst>
                  </p:cNvPr>
                  <p:cNvGrpSpPr>
                    <a:grpSpLocks/>
                  </p:cNvGrpSpPr>
                  <p:nvPr/>
                </p:nvGrpSpPr>
                <p:grpSpPr bwMode="auto">
                  <a:xfrm>
                    <a:off x="0" y="1687"/>
                    <a:ext cx="461" cy="35"/>
                    <a:chOff x="0" y="1687"/>
                    <a:chExt cx="461" cy="35"/>
                  </a:xfrm>
                </p:grpSpPr>
                <p:sp>
                  <p:nvSpPr>
                    <p:cNvPr id="1100" name="Oval 110">
                      <a:extLst>
                        <a:ext uri="{FF2B5EF4-FFF2-40B4-BE49-F238E27FC236}">
                          <a16:creationId xmlns:a16="http://schemas.microsoft.com/office/drawing/2014/main" id="{32F41E80-72F2-48AD-B8EC-FB75F2FAA15E}"/>
                        </a:ext>
                      </a:extLst>
                    </p:cNvPr>
                    <p:cNvSpPr>
                      <a:spLocks noChangeArrowheads="1"/>
                    </p:cNvSpPr>
                    <p:nvPr/>
                  </p:nvSpPr>
                  <p:spPr bwMode="ltGray">
                    <a:xfrm>
                      <a:off x="0" y="1687"/>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01" name="Oval 111">
                      <a:extLst>
                        <a:ext uri="{FF2B5EF4-FFF2-40B4-BE49-F238E27FC236}">
                          <a16:creationId xmlns:a16="http://schemas.microsoft.com/office/drawing/2014/main" id="{70B722A7-6006-4B94-A116-5533592690BA}"/>
                        </a:ext>
                      </a:extLst>
                    </p:cNvPr>
                    <p:cNvSpPr>
                      <a:spLocks noChangeArrowheads="1"/>
                    </p:cNvSpPr>
                    <p:nvPr/>
                  </p:nvSpPr>
                  <p:spPr bwMode="ltGray">
                    <a:xfrm>
                      <a:off x="261" y="1687"/>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39" name="Group 112">
                    <a:extLst>
                      <a:ext uri="{FF2B5EF4-FFF2-40B4-BE49-F238E27FC236}">
                        <a16:creationId xmlns:a16="http://schemas.microsoft.com/office/drawing/2014/main" id="{895C06AE-7CFD-451E-8E84-49B0B10054AA}"/>
                      </a:ext>
                    </a:extLst>
                  </p:cNvPr>
                  <p:cNvGrpSpPr>
                    <a:grpSpLocks/>
                  </p:cNvGrpSpPr>
                  <p:nvPr/>
                </p:nvGrpSpPr>
                <p:grpSpPr bwMode="auto">
                  <a:xfrm>
                    <a:off x="0" y="1736"/>
                    <a:ext cx="461" cy="512"/>
                    <a:chOff x="0" y="1736"/>
                    <a:chExt cx="461" cy="512"/>
                  </a:xfrm>
                </p:grpSpPr>
                <p:sp>
                  <p:nvSpPr>
                    <p:cNvPr id="1096" name="Oval 113">
                      <a:extLst>
                        <a:ext uri="{FF2B5EF4-FFF2-40B4-BE49-F238E27FC236}">
                          <a16:creationId xmlns:a16="http://schemas.microsoft.com/office/drawing/2014/main" id="{3E35763D-706C-429C-9A7E-48F63E474003}"/>
                        </a:ext>
                      </a:extLst>
                    </p:cNvPr>
                    <p:cNvSpPr>
                      <a:spLocks noChangeArrowheads="1"/>
                    </p:cNvSpPr>
                    <p:nvPr/>
                  </p:nvSpPr>
                  <p:spPr bwMode="ltGray">
                    <a:xfrm>
                      <a:off x="212" y="17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7" name="Oval 114">
                      <a:extLst>
                        <a:ext uri="{FF2B5EF4-FFF2-40B4-BE49-F238E27FC236}">
                          <a16:creationId xmlns:a16="http://schemas.microsoft.com/office/drawing/2014/main" id="{338365D8-9CA6-47B7-A6ED-BF6B9A5195C1}"/>
                        </a:ext>
                      </a:extLst>
                    </p:cNvPr>
                    <p:cNvSpPr>
                      <a:spLocks noChangeArrowheads="1"/>
                    </p:cNvSpPr>
                    <p:nvPr/>
                  </p:nvSpPr>
                  <p:spPr bwMode="ltGray">
                    <a:xfrm>
                      <a:off x="0" y="197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8" name="Oval 115">
                      <a:extLst>
                        <a:ext uri="{FF2B5EF4-FFF2-40B4-BE49-F238E27FC236}">
                          <a16:creationId xmlns:a16="http://schemas.microsoft.com/office/drawing/2014/main" id="{1D2638C6-BAFD-4AE6-8FA6-094DF0DE0939}"/>
                        </a:ext>
                      </a:extLst>
                    </p:cNvPr>
                    <p:cNvSpPr>
                      <a:spLocks noChangeArrowheads="1"/>
                    </p:cNvSpPr>
                    <p:nvPr/>
                  </p:nvSpPr>
                  <p:spPr bwMode="ltGray">
                    <a:xfrm>
                      <a:off x="261" y="197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9" name="Oval 116">
                      <a:extLst>
                        <a:ext uri="{FF2B5EF4-FFF2-40B4-BE49-F238E27FC236}">
                          <a16:creationId xmlns:a16="http://schemas.microsoft.com/office/drawing/2014/main" id="{DBC8CB92-9F34-4410-B731-C7A015671043}"/>
                        </a:ext>
                      </a:extLst>
                    </p:cNvPr>
                    <p:cNvSpPr>
                      <a:spLocks noChangeArrowheads="1"/>
                    </p:cNvSpPr>
                    <p:nvPr/>
                  </p:nvSpPr>
                  <p:spPr bwMode="ltGray">
                    <a:xfrm>
                      <a:off x="212" y="2023"/>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0" name="Group 117">
                    <a:extLst>
                      <a:ext uri="{FF2B5EF4-FFF2-40B4-BE49-F238E27FC236}">
                        <a16:creationId xmlns:a16="http://schemas.microsoft.com/office/drawing/2014/main" id="{4223D21E-C990-4268-B3E9-AA509C1D7366}"/>
                      </a:ext>
                    </a:extLst>
                  </p:cNvPr>
                  <p:cNvGrpSpPr>
                    <a:grpSpLocks/>
                  </p:cNvGrpSpPr>
                  <p:nvPr/>
                </p:nvGrpSpPr>
                <p:grpSpPr bwMode="auto">
                  <a:xfrm>
                    <a:off x="0" y="2262"/>
                    <a:ext cx="461" cy="35"/>
                    <a:chOff x="0" y="2262"/>
                    <a:chExt cx="461" cy="35"/>
                  </a:xfrm>
                </p:grpSpPr>
                <p:sp>
                  <p:nvSpPr>
                    <p:cNvPr id="1094" name="Oval 118">
                      <a:extLst>
                        <a:ext uri="{FF2B5EF4-FFF2-40B4-BE49-F238E27FC236}">
                          <a16:creationId xmlns:a16="http://schemas.microsoft.com/office/drawing/2014/main" id="{A95B2AB1-F3D1-4256-8025-D038592482EB}"/>
                        </a:ext>
                      </a:extLst>
                    </p:cNvPr>
                    <p:cNvSpPr>
                      <a:spLocks noChangeArrowheads="1"/>
                    </p:cNvSpPr>
                    <p:nvPr/>
                  </p:nvSpPr>
                  <p:spPr bwMode="ltGray">
                    <a:xfrm>
                      <a:off x="0" y="2262"/>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5" name="Oval 119">
                      <a:extLst>
                        <a:ext uri="{FF2B5EF4-FFF2-40B4-BE49-F238E27FC236}">
                          <a16:creationId xmlns:a16="http://schemas.microsoft.com/office/drawing/2014/main" id="{62044253-CCD9-4CA3-A7EC-9B0D75F8E021}"/>
                        </a:ext>
                      </a:extLst>
                    </p:cNvPr>
                    <p:cNvSpPr>
                      <a:spLocks noChangeArrowheads="1"/>
                    </p:cNvSpPr>
                    <p:nvPr/>
                  </p:nvSpPr>
                  <p:spPr bwMode="ltGray">
                    <a:xfrm>
                      <a:off x="261" y="2262"/>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1" name="Group 120">
                    <a:extLst>
                      <a:ext uri="{FF2B5EF4-FFF2-40B4-BE49-F238E27FC236}">
                        <a16:creationId xmlns:a16="http://schemas.microsoft.com/office/drawing/2014/main" id="{552F69F3-2036-4C58-8A42-E1AE06DD41C1}"/>
                      </a:ext>
                    </a:extLst>
                  </p:cNvPr>
                  <p:cNvGrpSpPr>
                    <a:grpSpLocks/>
                  </p:cNvGrpSpPr>
                  <p:nvPr/>
                </p:nvGrpSpPr>
                <p:grpSpPr bwMode="auto">
                  <a:xfrm>
                    <a:off x="0" y="2312"/>
                    <a:ext cx="461" cy="510"/>
                    <a:chOff x="0" y="2312"/>
                    <a:chExt cx="461" cy="510"/>
                  </a:xfrm>
                </p:grpSpPr>
                <p:sp>
                  <p:nvSpPr>
                    <p:cNvPr id="1090" name="Oval 121">
                      <a:extLst>
                        <a:ext uri="{FF2B5EF4-FFF2-40B4-BE49-F238E27FC236}">
                          <a16:creationId xmlns:a16="http://schemas.microsoft.com/office/drawing/2014/main" id="{AF7B531E-29C6-41E4-9ABA-46000D3BCBC7}"/>
                        </a:ext>
                      </a:extLst>
                    </p:cNvPr>
                    <p:cNvSpPr>
                      <a:spLocks noChangeArrowheads="1"/>
                    </p:cNvSpPr>
                    <p:nvPr/>
                  </p:nvSpPr>
                  <p:spPr bwMode="ltGray">
                    <a:xfrm>
                      <a:off x="212" y="2312"/>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1" name="Oval 122">
                      <a:extLst>
                        <a:ext uri="{FF2B5EF4-FFF2-40B4-BE49-F238E27FC236}">
                          <a16:creationId xmlns:a16="http://schemas.microsoft.com/office/drawing/2014/main" id="{0EC15A61-FAFA-4765-9F95-F6D5E262E6C2}"/>
                        </a:ext>
                      </a:extLst>
                    </p:cNvPr>
                    <p:cNvSpPr>
                      <a:spLocks noChangeArrowheads="1"/>
                    </p:cNvSpPr>
                    <p:nvPr/>
                  </p:nvSpPr>
                  <p:spPr bwMode="ltGray">
                    <a:xfrm>
                      <a:off x="0" y="2549"/>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2" name="Oval 123">
                      <a:extLst>
                        <a:ext uri="{FF2B5EF4-FFF2-40B4-BE49-F238E27FC236}">
                          <a16:creationId xmlns:a16="http://schemas.microsoft.com/office/drawing/2014/main" id="{FF8CB117-B3B2-468C-8568-5BDAC1515EC7}"/>
                        </a:ext>
                      </a:extLst>
                    </p:cNvPr>
                    <p:cNvSpPr>
                      <a:spLocks noChangeArrowheads="1"/>
                    </p:cNvSpPr>
                    <p:nvPr/>
                  </p:nvSpPr>
                  <p:spPr bwMode="ltGray">
                    <a:xfrm>
                      <a:off x="261" y="2549"/>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93" name="Oval 124">
                      <a:extLst>
                        <a:ext uri="{FF2B5EF4-FFF2-40B4-BE49-F238E27FC236}">
                          <a16:creationId xmlns:a16="http://schemas.microsoft.com/office/drawing/2014/main" id="{E6E12EED-F590-4D59-9AFB-689F19303A42}"/>
                        </a:ext>
                      </a:extLst>
                    </p:cNvPr>
                    <p:cNvSpPr>
                      <a:spLocks noChangeArrowheads="1"/>
                    </p:cNvSpPr>
                    <p:nvPr/>
                  </p:nvSpPr>
                  <p:spPr bwMode="ltGray">
                    <a:xfrm>
                      <a:off x="212" y="2599"/>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2" name="Group 125">
                    <a:extLst>
                      <a:ext uri="{FF2B5EF4-FFF2-40B4-BE49-F238E27FC236}">
                        <a16:creationId xmlns:a16="http://schemas.microsoft.com/office/drawing/2014/main" id="{1E244B22-6C74-4E86-8972-3C4FCBD6B443}"/>
                      </a:ext>
                    </a:extLst>
                  </p:cNvPr>
                  <p:cNvGrpSpPr>
                    <a:grpSpLocks/>
                  </p:cNvGrpSpPr>
                  <p:nvPr/>
                </p:nvGrpSpPr>
                <p:grpSpPr bwMode="auto">
                  <a:xfrm>
                    <a:off x="0" y="2836"/>
                    <a:ext cx="461" cy="36"/>
                    <a:chOff x="0" y="2836"/>
                    <a:chExt cx="461" cy="36"/>
                  </a:xfrm>
                </p:grpSpPr>
                <p:sp>
                  <p:nvSpPr>
                    <p:cNvPr id="1088" name="Oval 126">
                      <a:extLst>
                        <a:ext uri="{FF2B5EF4-FFF2-40B4-BE49-F238E27FC236}">
                          <a16:creationId xmlns:a16="http://schemas.microsoft.com/office/drawing/2014/main" id="{1FDB811D-F276-419C-A42C-D212104D81E8}"/>
                        </a:ext>
                      </a:extLst>
                    </p:cNvPr>
                    <p:cNvSpPr>
                      <a:spLocks noChangeArrowheads="1"/>
                    </p:cNvSpPr>
                    <p:nvPr/>
                  </p:nvSpPr>
                  <p:spPr bwMode="ltGray">
                    <a:xfrm>
                      <a:off x="0" y="2836"/>
                      <a:ext cx="199"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9" name="Oval 127">
                      <a:extLst>
                        <a:ext uri="{FF2B5EF4-FFF2-40B4-BE49-F238E27FC236}">
                          <a16:creationId xmlns:a16="http://schemas.microsoft.com/office/drawing/2014/main" id="{F89E4936-769F-4808-9DF6-EA92294C67D6}"/>
                        </a:ext>
                      </a:extLst>
                    </p:cNvPr>
                    <p:cNvSpPr>
                      <a:spLocks noChangeArrowheads="1"/>
                    </p:cNvSpPr>
                    <p:nvPr/>
                  </p:nvSpPr>
                  <p:spPr bwMode="ltGray">
                    <a:xfrm>
                      <a:off x="261" y="2836"/>
                      <a:ext cx="200" cy="36"/>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3" name="Group 128">
                    <a:extLst>
                      <a:ext uri="{FF2B5EF4-FFF2-40B4-BE49-F238E27FC236}">
                        <a16:creationId xmlns:a16="http://schemas.microsoft.com/office/drawing/2014/main" id="{2230AEB8-56EE-4B03-A659-98504BEDC67B}"/>
                      </a:ext>
                    </a:extLst>
                  </p:cNvPr>
                  <p:cNvGrpSpPr>
                    <a:grpSpLocks/>
                  </p:cNvGrpSpPr>
                  <p:nvPr/>
                </p:nvGrpSpPr>
                <p:grpSpPr bwMode="auto">
                  <a:xfrm>
                    <a:off x="0" y="2886"/>
                    <a:ext cx="461" cy="510"/>
                    <a:chOff x="0" y="2886"/>
                    <a:chExt cx="461" cy="510"/>
                  </a:xfrm>
                </p:grpSpPr>
                <p:sp>
                  <p:nvSpPr>
                    <p:cNvPr id="1084" name="Oval 129">
                      <a:extLst>
                        <a:ext uri="{FF2B5EF4-FFF2-40B4-BE49-F238E27FC236}">
                          <a16:creationId xmlns:a16="http://schemas.microsoft.com/office/drawing/2014/main" id="{26328C9C-F771-408A-A66A-696EABCFCC22}"/>
                        </a:ext>
                      </a:extLst>
                    </p:cNvPr>
                    <p:cNvSpPr>
                      <a:spLocks noChangeArrowheads="1"/>
                    </p:cNvSpPr>
                    <p:nvPr/>
                  </p:nvSpPr>
                  <p:spPr bwMode="ltGray">
                    <a:xfrm>
                      <a:off x="212" y="288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5" name="Oval 130">
                      <a:extLst>
                        <a:ext uri="{FF2B5EF4-FFF2-40B4-BE49-F238E27FC236}">
                          <a16:creationId xmlns:a16="http://schemas.microsoft.com/office/drawing/2014/main" id="{D9672973-61EC-4338-AB02-DE07CFF06DCC}"/>
                        </a:ext>
                      </a:extLst>
                    </p:cNvPr>
                    <p:cNvSpPr>
                      <a:spLocks noChangeArrowheads="1"/>
                    </p:cNvSpPr>
                    <p:nvPr/>
                  </p:nvSpPr>
                  <p:spPr bwMode="ltGray">
                    <a:xfrm>
                      <a:off x="0" y="3124"/>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6" name="Oval 131">
                      <a:extLst>
                        <a:ext uri="{FF2B5EF4-FFF2-40B4-BE49-F238E27FC236}">
                          <a16:creationId xmlns:a16="http://schemas.microsoft.com/office/drawing/2014/main" id="{DFB7471D-492A-41C6-9418-B41546ABD1C5}"/>
                        </a:ext>
                      </a:extLst>
                    </p:cNvPr>
                    <p:cNvSpPr>
                      <a:spLocks noChangeArrowheads="1"/>
                    </p:cNvSpPr>
                    <p:nvPr/>
                  </p:nvSpPr>
                  <p:spPr bwMode="ltGray">
                    <a:xfrm>
                      <a:off x="261" y="3124"/>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7" name="Oval 132">
                      <a:extLst>
                        <a:ext uri="{FF2B5EF4-FFF2-40B4-BE49-F238E27FC236}">
                          <a16:creationId xmlns:a16="http://schemas.microsoft.com/office/drawing/2014/main" id="{865AB138-9611-4A2A-B62A-856FD3C8EA6E}"/>
                        </a:ext>
                      </a:extLst>
                    </p:cNvPr>
                    <p:cNvSpPr>
                      <a:spLocks noChangeArrowheads="1"/>
                    </p:cNvSpPr>
                    <p:nvPr/>
                  </p:nvSpPr>
                  <p:spPr bwMode="ltGray">
                    <a:xfrm>
                      <a:off x="212" y="3173"/>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4" name="Group 133">
                    <a:extLst>
                      <a:ext uri="{FF2B5EF4-FFF2-40B4-BE49-F238E27FC236}">
                        <a16:creationId xmlns:a16="http://schemas.microsoft.com/office/drawing/2014/main" id="{80DDA31B-0133-473C-88CF-D663103AC8A0}"/>
                      </a:ext>
                    </a:extLst>
                  </p:cNvPr>
                  <p:cNvGrpSpPr>
                    <a:grpSpLocks/>
                  </p:cNvGrpSpPr>
                  <p:nvPr/>
                </p:nvGrpSpPr>
                <p:grpSpPr bwMode="auto">
                  <a:xfrm>
                    <a:off x="0" y="3411"/>
                    <a:ext cx="461" cy="35"/>
                    <a:chOff x="0" y="3411"/>
                    <a:chExt cx="461" cy="35"/>
                  </a:xfrm>
                </p:grpSpPr>
                <p:sp>
                  <p:nvSpPr>
                    <p:cNvPr id="1082" name="Oval 134">
                      <a:extLst>
                        <a:ext uri="{FF2B5EF4-FFF2-40B4-BE49-F238E27FC236}">
                          <a16:creationId xmlns:a16="http://schemas.microsoft.com/office/drawing/2014/main" id="{DD28C536-B6EB-4F94-B6C0-48061C06BDC6}"/>
                        </a:ext>
                      </a:extLst>
                    </p:cNvPr>
                    <p:cNvSpPr>
                      <a:spLocks noChangeArrowheads="1"/>
                    </p:cNvSpPr>
                    <p:nvPr/>
                  </p:nvSpPr>
                  <p:spPr bwMode="ltGray">
                    <a:xfrm>
                      <a:off x="0" y="3411"/>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3" name="Oval 135">
                      <a:extLst>
                        <a:ext uri="{FF2B5EF4-FFF2-40B4-BE49-F238E27FC236}">
                          <a16:creationId xmlns:a16="http://schemas.microsoft.com/office/drawing/2014/main" id="{4380EE81-DB10-4579-85B2-E96875EE110D}"/>
                        </a:ext>
                      </a:extLst>
                    </p:cNvPr>
                    <p:cNvSpPr>
                      <a:spLocks noChangeArrowheads="1"/>
                    </p:cNvSpPr>
                    <p:nvPr/>
                  </p:nvSpPr>
                  <p:spPr bwMode="ltGray">
                    <a:xfrm>
                      <a:off x="261" y="3411"/>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5" name="Group 136">
                    <a:extLst>
                      <a:ext uri="{FF2B5EF4-FFF2-40B4-BE49-F238E27FC236}">
                        <a16:creationId xmlns:a16="http://schemas.microsoft.com/office/drawing/2014/main" id="{A9291645-330D-44B4-A102-62F89300DE17}"/>
                      </a:ext>
                    </a:extLst>
                  </p:cNvPr>
                  <p:cNvGrpSpPr>
                    <a:grpSpLocks/>
                  </p:cNvGrpSpPr>
                  <p:nvPr/>
                </p:nvGrpSpPr>
                <p:grpSpPr bwMode="auto">
                  <a:xfrm>
                    <a:off x="0" y="3460"/>
                    <a:ext cx="461" cy="512"/>
                    <a:chOff x="0" y="3460"/>
                    <a:chExt cx="461" cy="512"/>
                  </a:xfrm>
                </p:grpSpPr>
                <p:sp>
                  <p:nvSpPr>
                    <p:cNvPr id="1078" name="Oval 137">
                      <a:extLst>
                        <a:ext uri="{FF2B5EF4-FFF2-40B4-BE49-F238E27FC236}">
                          <a16:creationId xmlns:a16="http://schemas.microsoft.com/office/drawing/2014/main" id="{8F420D38-FDC2-42C5-9B8B-2A1360893201}"/>
                        </a:ext>
                      </a:extLst>
                    </p:cNvPr>
                    <p:cNvSpPr>
                      <a:spLocks noChangeArrowheads="1"/>
                    </p:cNvSpPr>
                    <p:nvPr/>
                  </p:nvSpPr>
                  <p:spPr bwMode="ltGray">
                    <a:xfrm>
                      <a:off x="212" y="3460"/>
                      <a:ext cx="32" cy="22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9" name="Oval 138">
                      <a:extLst>
                        <a:ext uri="{FF2B5EF4-FFF2-40B4-BE49-F238E27FC236}">
                          <a16:creationId xmlns:a16="http://schemas.microsoft.com/office/drawing/2014/main" id="{BBD77503-C00C-4976-9111-F00000FC371F}"/>
                        </a:ext>
                      </a:extLst>
                    </p:cNvPr>
                    <p:cNvSpPr>
                      <a:spLocks noChangeArrowheads="1"/>
                    </p:cNvSpPr>
                    <p:nvPr/>
                  </p:nvSpPr>
                  <p:spPr bwMode="ltGray">
                    <a:xfrm>
                      <a:off x="0" y="3699"/>
                      <a:ext cx="199"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0" name="Oval 139">
                      <a:extLst>
                        <a:ext uri="{FF2B5EF4-FFF2-40B4-BE49-F238E27FC236}">
                          <a16:creationId xmlns:a16="http://schemas.microsoft.com/office/drawing/2014/main" id="{BFFA5BDE-E72F-438D-8860-AC50FF904212}"/>
                        </a:ext>
                      </a:extLst>
                    </p:cNvPr>
                    <p:cNvSpPr>
                      <a:spLocks noChangeArrowheads="1"/>
                    </p:cNvSpPr>
                    <p:nvPr/>
                  </p:nvSpPr>
                  <p:spPr bwMode="ltGray">
                    <a:xfrm>
                      <a:off x="261" y="3699"/>
                      <a:ext cx="200" cy="3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81" name="Oval 140">
                      <a:extLst>
                        <a:ext uri="{FF2B5EF4-FFF2-40B4-BE49-F238E27FC236}">
                          <a16:creationId xmlns:a16="http://schemas.microsoft.com/office/drawing/2014/main" id="{7A25D7F4-FC30-4C9E-B9DA-A8DAFF704782}"/>
                        </a:ext>
                      </a:extLst>
                    </p:cNvPr>
                    <p:cNvSpPr>
                      <a:spLocks noChangeArrowheads="1"/>
                    </p:cNvSpPr>
                    <p:nvPr/>
                  </p:nvSpPr>
                  <p:spPr bwMode="ltGray">
                    <a:xfrm>
                      <a:off x="212" y="3748"/>
                      <a:ext cx="32" cy="224"/>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nvGrpSpPr>
                  <p:cNvPr id="4146" name="Group 141">
                    <a:extLst>
                      <a:ext uri="{FF2B5EF4-FFF2-40B4-BE49-F238E27FC236}">
                        <a16:creationId xmlns:a16="http://schemas.microsoft.com/office/drawing/2014/main" id="{0904F945-A26E-4AFA-92F8-6288989095FE}"/>
                      </a:ext>
                    </a:extLst>
                  </p:cNvPr>
                  <p:cNvGrpSpPr>
                    <a:grpSpLocks/>
                  </p:cNvGrpSpPr>
                  <p:nvPr/>
                </p:nvGrpSpPr>
                <p:grpSpPr bwMode="auto">
                  <a:xfrm>
                    <a:off x="0" y="3986"/>
                    <a:ext cx="461" cy="273"/>
                    <a:chOff x="0" y="3986"/>
                    <a:chExt cx="461" cy="273"/>
                  </a:xfrm>
                </p:grpSpPr>
                <p:sp>
                  <p:nvSpPr>
                    <p:cNvPr id="1075" name="Oval 142">
                      <a:extLst>
                        <a:ext uri="{FF2B5EF4-FFF2-40B4-BE49-F238E27FC236}">
                          <a16:creationId xmlns:a16="http://schemas.microsoft.com/office/drawing/2014/main" id="{3F10CD94-0980-4D67-AB38-AF87CE91EA71}"/>
                        </a:ext>
                      </a:extLst>
                    </p:cNvPr>
                    <p:cNvSpPr>
                      <a:spLocks noChangeArrowheads="1"/>
                    </p:cNvSpPr>
                    <p:nvPr/>
                  </p:nvSpPr>
                  <p:spPr bwMode="ltGray">
                    <a:xfrm>
                      <a:off x="212" y="4036"/>
                      <a:ext cx="32" cy="223"/>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6" name="Oval 143">
                      <a:extLst>
                        <a:ext uri="{FF2B5EF4-FFF2-40B4-BE49-F238E27FC236}">
                          <a16:creationId xmlns:a16="http://schemas.microsoft.com/office/drawing/2014/main" id="{1F3AA9F2-D763-4F22-8B2C-AA6215C5ED89}"/>
                        </a:ext>
                      </a:extLst>
                    </p:cNvPr>
                    <p:cNvSpPr>
                      <a:spLocks noChangeArrowheads="1"/>
                    </p:cNvSpPr>
                    <p:nvPr/>
                  </p:nvSpPr>
                  <p:spPr bwMode="ltGray">
                    <a:xfrm>
                      <a:off x="0" y="3986"/>
                      <a:ext cx="199"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77" name="Oval 144">
                      <a:extLst>
                        <a:ext uri="{FF2B5EF4-FFF2-40B4-BE49-F238E27FC236}">
                          <a16:creationId xmlns:a16="http://schemas.microsoft.com/office/drawing/2014/main" id="{DA5E6905-E93E-44BA-9694-40C86AC093E6}"/>
                        </a:ext>
                      </a:extLst>
                    </p:cNvPr>
                    <p:cNvSpPr>
                      <a:spLocks noChangeArrowheads="1"/>
                    </p:cNvSpPr>
                    <p:nvPr/>
                  </p:nvSpPr>
                  <p:spPr bwMode="ltGray">
                    <a:xfrm>
                      <a:off x="261" y="3986"/>
                      <a:ext cx="200" cy="35"/>
                    </a:xfrm>
                    <a:prstGeom prst="ellipse">
                      <a:avLst/>
                    </a:prstGeom>
                    <a:solidFill>
                      <a:schemeClr val="bg1"/>
                    </a:solidFill>
                    <a:ln>
                      <a:noFill/>
                    </a:ln>
                    <a:effectLst>
                      <a:outerShdw dist="81320" dir="13119588"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grpSp>
          </p:grpSp>
          <p:grpSp>
            <p:nvGrpSpPr>
              <p:cNvPr id="4109" name="Group 145">
                <a:extLst>
                  <a:ext uri="{FF2B5EF4-FFF2-40B4-BE49-F238E27FC236}">
                    <a16:creationId xmlns:a16="http://schemas.microsoft.com/office/drawing/2014/main" id="{B2E2C439-199D-4402-8757-56B099F73AEA}"/>
                  </a:ext>
                </a:extLst>
              </p:cNvPr>
              <p:cNvGrpSpPr>
                <a:grpSpLocks/>
              </p:cNvGrpSpPr>
              <p:nvPr/>
            </p:nvGrpSpPr>
            <p:grpSpPr bwMode="auto">
              <a:xfrm>
                <a:off x="482" y="540"/>
                <a:ext cx="5271" cy="3772"/>
                <a:chOff x="482" y="540"/>
                <a:chExt cx="5271" cy="3772"/>
              </a:xfrm>
            </p:grpSpPr>
            <p:sp>
              <p:nvSpPr>
                <p:cNvPr id="4110" name="Line 146">
                  <a:extLst>
                    <a:ext uri="{FF2B5EF4-FFF2-40B4-BE49-F238E27FC236}">
                      <a16:creationId xmlns:a16="http://schemas.microsoft.com/office/drawing/2014/main" id="{E911BE47-9138-429A-8C6A-8DE283951432}"/>
                    </a:ext>
                  </a:extLst>
                </p:cNvPr>
                <p:cNvSpPr>
                  <a:spLocks noChangeShapeType="1"/>
                </p:cNvSpPr>
                <p:nvPr/>
              </p:nvSpPr>
              <p:spPr bwMode="ltGray">
                <a:xfrm>
                  <a:off x="484" y="540"/>
                  <a:ext cx="5269" cy="0"/>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sp>
              <p:nvSpPr>
                <p:cNvPr id="4111" name="Line 147">
                  <a:extLst>
                    <a:ext uri="{FF2B5EF4-FFF2-40B4-BE49-F238E27FC236}">
                      <a16:creationId xmlns:a16="http://schemas.microsoft.com/office/drawing/2014/main" id="{8CAF3D91-1188-4941-A8B1-354DB90A61A9}"/>
                    </a:ext>
                  </a:extLst>
                </p:cNvPr>
                <p:cNvSpPr>
                  <a:spLocks noChangeShapeType="1"/>
                </p:cNvSpPr>
                <p:nvPr/>
              </p:nvSpPr>
              <p:spPr bwMode="ltGray">
                <a:xfrm>
                  <a:off x="482" y="540"/>
                  <a:ext cx="0" cy="3772"/>
                </a:xfrm>
                <a:prstGeom prst="line">
                  <a:avLst/>
                </a:prstGeom>
                <a:noFill/>
                <a:ln w="12700">
                  <a:solidFill>
                    <a:schemeClr val="folHlink"/>
                  </a:solidFill>
                  <a:round/>
                  <a:headEnd type="none" w="sm" len="sm"/>
                  <a:tailEnd type="none" w="sm" len="sm"/>
                </a:ln>
                <a:effectLst>
                  <a:outerShdw dist="81320" dir="13119588"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sz="1800"/>
                </a:p>
              </p:txBody>
            </p:sp>
          </p:grpSp>
        </p:grpSp>
      </p:grpSp>
      <p:sp>
        <p:nvSpPr>
          <p:cNvPr id="3220" name="Rectangle 148">
            <a:extLst>
              <a:ext uri="{FF2B5EF4-FFF2-40B4-BE49-F238E27FC236}">
                <a16:creationId xmlns:a16="http://schemas.microsoft.com/office/drawing/2014/main" id="{1823FDA5-BAE8-4AD0-80BD-A1E804DEB2BB}"/>
              </a:ext>
            </a:extLst>
          </p:cNvPr>
          <p:cNvSpPr>
            <a:spLocks noGrp="1" noChangeArrowheads="1"/>
          </p:cNvSpPr>
          <p:nvPr>
            <p:ph type="title"/>
          </p:nvPr>
        </p:nvSpPr>
        <p:spPr bwMode="auto">
          <a:xfrm>
            <a:off x="1424517" y="1009650"/>
            <a:ext cx="10361083" cy="1123950"/>
          </a:xfrm>
          <a:prstGeom prst="rect">
            <a:avLst/>
          </a:prstGeom>
          <a:noFill/>
          <a:ln>
            <a:noFill/>
          </a:ln>
          <a:effectLst>
            <a:outerShdw dist="45791" dir="12821404" algn="ctr" rotWithShape="0">
              <a:schemeClr val="bg2">
                <a:alpha val="50000"/>
              </a:scheme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221" name="Rectangle 149">
            <a:extLst>
              <a:ext uri="{FF2B5EF4-FFF2-40B4-BE49-F238E27FC236}">
                <a16:creationId xmlns:a16="http://schemas.microsoft.com/office/drawing/2014/main" id="{41FFFB40-69B1-458C-AD1B-2C1BFE214C66}"/>
              </a:ext>
            </a:extLst>
          </p:cNvPr>
          <p:cNvSpPr>
            <a:spLocks noGrp="1" noChangeArrowheads="1"/>
          </p:cNvSpPr>
          <p:nvPr>
            <p:ph type="body" idx="1"/>
          </p:nvPr>
        </p:nvSpPr>
        <p:spPr bwMode="auto">
          <a:xfrm>
            <a:off x="1422400" y="2295526"/>
            <a:ext cx="10363200" cy="4105275"/>
          </a:xfrm>
          <a:prstGeom prst="rect">
            <a:avLst/>
          </a:prstGeom>
          <a:noFill/>
          <a:ln>
            <a:noFill/>
          </a:ln>
          <a:effectLst>
            <a:outerShdw dist="63500" dir="13012194" algn="ctr" rotWithShape="0">
              <a:schemeClr val="bg2">
                <a:alpha val="50000"/>
              </a:schemeClr>
            </a:outerShdw>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22" name="Rectangle 150">
            <a:extLst>
              <a:ext uri="{FF2B5EF4-FFF2-40B4-BE49-F238E27FC236}">
                <a16:creationId xmlns:a16="http://schemas.microsoft.com/office/drawing/2014/main" id="{2F90ADF7-6F56-4FA9-B3C9-E7201E73AC46}"/>
              </a:ext>
            </a:extLst>
          </p:cNvPr>
          <p:cNvSpPr>
            <a:spLocks noGrp="1" noChangeArrowheads="1"/>
          </p:cNvSpPr>
          <p:nvPr>
            <p:ph type="dt" sz="half" idx="2"/>
          </p:nvPr>
        </p:nvSpPr>
        <p:spPr bwMode="auto">
          <a:xfrm>
            <a:off x="1422400" y="6400801"/>
            <a:ext cx="25400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eaLnBrk="0" hangingPunct="0">
              <a:defRPr sz="1400">
                <a:latin typeface="+mn-lt"/>
              </a:defRPr>
            </a:lvl1pPr>
          </a:lstStyle>
          <a:p>
            <a:pPr>
              <a:defRPr/>
            </a:pPr>
            <a:endParaRPr lang="en-US"/>
          </a:p>
        </p:txBody>
      </p:sp>
      <p:sp>
        <p:nvSpPr>
          <p:cNvPr id="3223" name="Rectangle 151">
            <a:extLst>
              <a:ext uri="{FF2B5EF4-FFF2-40B4-BE49-F238E27FC236}">
                <a16:creationId xmlns:a16="http://schemas.microsoft.com/office/drawing/2014/main" id="{5284F51E-A0CC-401F-B420-D02F6104AA18}"/>
              </a:ext>
            </a:extLst>
          </p:cNvPr>
          <p:cNvSpPr>
            <a:spLocks noGrp="1" noChangeArrowheads="1"/>
          </p:cNvSpPr>
          <p:nvPr>
            <p:ph type="ftr" sz="quarter" idx="3"/>
          </p:nvPr>
        </p:nvSpPr>
        <p:spPr bwMode="auto">
          <a:xfrm>
            <a:off x="4673600" y="6400801"/>
            <a:ext cx="3860800" cy="455613"/>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ctr" eaLnBrk="0" hangingPunct="0">
              <a:defRPr sz="1400">
                <a:latin typeface="+mn-lt"/>
              </a:defRPr>
            </a:lvl1pPr>
          </a:lstStyle>
          <a:p>
            <a:pPr>
              <a:defRPr/>
            </a:pPr>
            <a:endParaRPr lang="en-US"/>
          </a:p>
        </p:txBody>
      </p:sp>
      <p:sp>
        <p:nvSpPr>
          <p:cNvPr id="3224" name="Rectangle 152">
            <a:extLst>
              <a:ext uri="{FF2B5EF4-FFF2-40B4-BE49-F238E27FC236}">
                <a16:creationId xmlns:a16="http://schemas.microsoft.com/office/drawing/2014/main" id="{092006CF-3215-4404-833B-73316B701A98}"/>
              </a:ext>
            </a:extLst>
          </p:cNvPr>
          <p:cNvSpPr>
            <a:spLocks noGrp="1" noChangeArrowheads="1"/>
          </p:cNvSpPr>
          <p:nvPr>
            <p:ph type="sldNum" sz="quarter" idx="4"/>
          </p:nvPr>
        </p:nvSpPr>
        <p:spPr bwMode="auto">
          <a:xfrm>
            <a:off x="9652000" y="0"/>
            <a:ext cx="2540000" cy="457200"/>
          </a:xfrm>
          <a:prstGeom prst="rect">
            <a:avLst/>
          </a:prstGeom>
          <a:noFill/>
          <a:ln>
            <a:noFill/>
          </a:ln>
          <a:effectLst>
            <a:outerShdw dist="81320" dir="13119588" algn="ctr" rotWithShape="0">
              <a:schemeClr val="bg2">
                <a:alpha val="50000"/>
              </a:schemeClr>
            </a:outerShdw>
          </a:effectLst>
        </p:spPr>
        <p:txBody>
          <a:bodyPr vert="horz" wrap="none" lIns="92075" tIns="46038" rIns="92075" bIns="46038" numCol="1" anchor="ctr" anchorCtr="0" compatLnSpc="1">
            <a:prstTxWarp prst="textNoShape">
              <a:avLst/>
            </a:prstTxWarp>
          </a:bodyPr>
          <a:lstStyle>
            <a:lvl1pPr algn="r" eaLnBrk="0" hangingPunct="0">
              <a:defRPr sz="1400">
                <a:latin typeface="Arial Rounded MT Bold" panose="020F0704030504030204" pitchFamily="34" charset="0"/>
              </a:defRPr>
            </a:lvl1pPr>
          </a:lstStyle>
          <a:p>
            <a:pPr>
              <a:defRPr/>
            </a:pPr>
            <a:fld id="{E44E7AAC-8D96-496A-B717-EBEF5EA94543}" type="slidenum">
              <a:rPr lang="en-US" altLang="en-US"/>
              <a:pPr>
                <a:defRPr/>
              </a:pPr>
              <a:t>‹#›</a:t>
            </a:fld>
            <a:endParaRPr lang="en-US" altLang="en-US"/>
          </a:p>
        </p:txBody>
      </p:sp>
      <p:sp>
        <p:nvSpPr>
          <p:cNvPr id="1032" name="Text Box 154">
            <a:extLst>
              <a:ext uri="{FF2B5EF4-FFF2-40B4-BE49-F238E27FC236}">
                <a16:creationId xmlns:a16="http://schemas.microsoft.com/office/drawing/2014/main" id="{B14C5870-D713-4E1D-97A8-F22816A2813F}"/>
              </a:ext>
            </a:extLst>
          </p:cNvPr>
          <p:cNvSpPr txBox="1">
            <a:spLocks noChangeArrowheads="1"/>
          </p:cNvSpPr>
          <p:nvPr userDrawn="1"/>
        </p:nvSpPr>
        <p:spPr bwMode="auto">
          <a:xfrm>
            <a:off x="8864600" y="6216650"/>
            <a:ext cx="2518638" cy="646331"/>
          </a:xfrm>
          <a:prstGeom prst="rect">
            <a:avLst/>
          </a:prstGeom>
          <a:solidFill>
            <a:schemeClr val="accent1"/>
          </a:solid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a:t>Depression</a:t>
            </a:r>
          </a:p>
        </p:txBody>
      </p:sp>
    </p:spTree>
    <p:extLst>
      <p:ext uri="{BB962C8B-B14F-4D97-AF65-F5344CB8AC3E}">
        <p14:creationId xmlns:p14="http://schemas.microsoft.com/office/powerpoint/2010/main" val="82849923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20"/>
                                        </p:tgtEl>
                                        <p:attrNameLst>
                                          <p:attrName>style.visibility</p:attrName>
                                        </p:attrNameLst>
                                      </p:cBhvr>
                                      <p:to>
                                        <p:strVal val="visible"/>
                                      </p:to>
                                    </p:set>
                                    <p:anim calcmode="lin" valueType="num">
                                      <p:cBhvr>
                                        <p:cTn id="7" dur="1000" fill="hold"/>
                                        <p:tgtEl>
                                          <p:spTgt spid="3220"/>
                                        </p:tgtEl>
                                        <p:attrNameLst>
                                          <p:attrName>ppt_x</p:attrName>
                                        </p:attrNameLst>
                                      </p:cBhvr>
                                      <p:tavLst>
                                        <p:tav tm="0">
                                          <p:val>
                                            <p:strVal val="#ppt_x-.2"/>
                                          </p:val>
                                        </p:tav>
                                        <p:tav tm="100000">
                                          <p:val>
                                            <p:strVal val="#ppt_x"/>
                                          </p:val>
                                        </p:tav>
                                      </p:tavLst>
                                    </p:anim>
                                    <p:anim calcmode="lin" valueType="num">
                                      <p:cBhvr>
                                        <p:cTn id="8" dur="1000" fill="hold"/>
                                        <p:tgtEl>
                                          <p:spTgt spid="32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21">
                                            <p:txEl>
                                              <p:pRg st="0" end="0"/>
                                            </p:txEl>
                                          </p:spTgt>
                                        </p:tgtEl>
                                        <p:attrNameLst>
                                          <p:attrName>style.visibility</p:attrName>
                                        </p:attrNameLst>
                                      </p:cBhvr>
                                      <p:to>
                                        <p:strVal val="visible"/>
                                      </p:to>
                                    </p:set>
                                    <p:animEffect transition="in" filter="fade">
                                      <p:cBhvr>
                                        <p:cTn id="14" dur="500"/>
                                        <p:tgtEl>
                                          <p:spTgt spid="3221">
                                            <p:txEl>
                                              <p:pRg st="0" end="0"/>
                                            </p:txEl>
                                          </p:spTgt>
                                        </p:tgtEl>
                                      </p:cBhvr>
                                    </p:animEffect>
                                    <p:anim calcmode="lin" valueType="num">
                                      <p:cBhvr>
                                        <p:cTn id="15" dur="500" fill="hold"/>
                                        <p:tgtEl>
                                          <p:spTgt spid="32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21">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221">
                                            <p:txEl>
                                              <p:pRg st="1" end="1"/>
                                            </p:txEl>
                                          </p:spTgt>
                                        </p:tgtEl>
                                        <p:attrNameLst>
                                          <p:attrName>style.visibility</p:attrName>
                                        </p:attrNameLst>
                                      </p:cBhvr>
                                      <p:to>
                                        <p:strVal val="visible"/>
                                      </p:to>
                                    </p:set>
                                    <p:animEffect transition="in" filter="fade">
                                      <p:cBhvr>
                                        <p:cTn id="19" dur="500"/>
                                        <p:tgtEl>
                                          <p:spTgt spid="3221">
                                            <p:txEl>
                                              <p:pRg st="1" end="1"/>
                                            </p:txEl>
                                          </p:spTgt>
                                        </p:tgtEl>
                                      </p:cBhvr>
                                    </p:animEffect>
                                    <p:anim calcmode="lin" valueType="num">
                                      <p:cBhvr>
                                        <p:cTn id="20" dur="500" fill="hold"/>
                                        <p:tgtEl>
                                          <p:spTgt spid="322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221">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221">
                                            <p:txEl>
                                              <p:pRg st="2" end="2"/>
                                            </p:txEl>
                                          </p:spTgt>
                                        </p:tgtEl>
                                        <p:attrNameLst>
                                          <p:attrName>style.visibility</p:attrName>
                                        </p:attrNameLst>
                                      </p:cBhvr>
                                      <p:to>
                                        <p:strVal val="visible"/>
                                      </p:to>
                                    </p:set>
                                    <p:animEffect transition="in" filter="fade">
                                      <p:cBhvr>
                                        <p:cTn id="24" dur="500"/>
                                        <p:tgtEl>
                                          <p:spTgt spid="3221">
                                            <p:txEl>
                                              <p:pRg st="2" end="2"/>
                                            </p:txEl>
                                          </p:spTgt>
                                        </p:tgtEl>
                                      </p:cBhvr>
                                    </p:animEffect>
                                    <p:anim calcmode="lin" valueType="num">
                                      <p:cBhvr>
                                        <p:cTn id="25" dur="500" fill="hold"/>
                                        <p:tgtEl>
                                          <p:spTgt spid="322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221">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221">
                                            <p:txEl>
                                              <p:pRg st="3" end="3"/>
                                            </p:txEl>
                                          </p:spTgt>
                                        </p:tgtEl>
                                        <p:attrNameLst>
                                          <p:attrName>style.visibility</p:attrName>
                                        </p:attrNameLst>
                                      </p:cBhvr>
                                      <p:to>
                                        <p:strVal val="visible"/>
                                      </p:to>
                                    </p:set>
                                    <p:animEffect transition="in" filter="fade">
                                      <p:cBhvr>
                                        <p:cTn id="29" dur="500"/>
                                        <p:tgtEl>
                                          <p:spTgt spid="3221">
                                            <p:txEl>
                                              <p:pRg st="3" end="3"/>
                                            </p:txEl>
                                          </p:spTgt>
                                        </p:tgtEl>
                                      </p:cBhvr>
                                    </p:animEffect>
                                    <p:anim calcmode="lin" valueType="num">
                                      <p:cBhvr>
                                        <p:cTn id="30" dur="500" fill="hold"/>
                                        <p:tgtEl>
                                          <p:spTgt spid="3221">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221">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221">
                                            <p:txEl>
                                              <p:pRg st="4" end="4"/>
                                            </p:txEl>
                                          </p:spTgt>
                                        </p:tgtEl>
                                        <p:attrNameLst>
                                          <p:attrName>style.visibility</p:attrName>
                                        </p:attrNameLst>
                                      </p:cBhvr>
                                      <p:to>
                                        <p:strVal val="visible"/>
                                      </p:to>
                                    </p:set>
                                    <p:animEffect transition="in" filter="fade">
                                      <p:cBhvr>
                                        <p:cTn id="34" dur="500"/>
                                        <p:tgtEl>
                                          <p:spTgt spid="3221">
                                            <p:txEl>
                                              <p:pRg st="4" end="4"/>
                                            </p:txEl>
                                          </p:spTgt>
                                        </p:tgtEl>
                                      </p:cBhvr>
                                    </p:animEffect>
                                    <p:anim calcmode="lin" valueType="num">
                                      <p:cBhvr>
                                        <p:cTn id="35" dur="500" fill="hold"/>
                                        <p:tgtEl>
                                          <p:spTgt spid="322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221">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0" grpId="0"/>
      <p:bldP spid="3221" grpId="0" build="p">
        <p:tmplLst>
          <p:tmpl lvl="1">
            <p:tnLst>
              <p:par>
                <p:cTn presetID="44" presetClass="entr" presetSubtype="0" fill="hold" nodeType="click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3221"/>
                        </p:tgtEl>
                        <p:attrNameLst>
                          <p:attrName>style.visibility</p:attrName>
                        </p:attrNameLst>
                      </p:cBhvr>
                      <p:to>
                        <p:strVal val="visible"/>
                      </p:to>
                    </p:set>
                    <p:animEffect transition="in" filter="fade">
                      <p:cBhvr>
                        <p:cTn dur="500"/>
                        <p:tgtEl>
                          <p:spTgt spid="3221"/>
                        </p:tgtEl>
                      </p:cBhvr>
                    </p:animEffect>
                    <p:anim calcmode="lin" valueType="num">
                      <p:cBhvr>
                        <p:cTn dur="500" fill="hold"/>
                        <p:tgtEl>
                          <p:spTgt spid="3221"/>
                        </p:tgtEl>
                        <p:attrNameLst>
                          <p:attrName>ppt_x</p:attrName>
                        </p:attrNameLst>
                      </p:cBhvr>
                      <p:tavLst>
                        <p:tav tm="0">
                          <p:val>
                            <p:strVal val="#ppt_x"/>
                          </p:val>
                        </p:tav>
                        <p:tav tm="100000">
                          <p:val>
                            <p:strVal val="#ppt_x"/>
                          </p:val>
                        </p:tav>
                      </p:tavLst>
                    </p:anim>
                    <p:anim calcmode="lin" valueType="num">
                      <p:cBhvr>
                        <p:cTn dur="500" fill="hold"/>
                        <p:tgtEl>
                          <p:spTgt spid="3221"/>
                        </p:tgtEl>
                        <p:attrNameLst>
                          <p:attrName>ppt_y</p:attrName>
                        </p:attrNameLst>
                      </p:cBhvr>
                      <p:tavLst>
                        <p:tav tm="0">
                          <p:val>
                            <p:strVal val="#ppt_y+.05"/>
                          </p:val>
                        </p:tav>
                        <p:tav tm="100000">
                          <p:val>
                            <p:strVal val="#ppt_y"/>
                          </p:val>
                        </p:tav>
                      </p:tavLst>
                    </p:anim>
                  </p:childTnLst>
                </p:cTn>
              </p:par>
            </p:tnLst>
          </p:tmpl>
        </p:tmplLst>
      </p:bldP>
    </p:bldLst>
  </p:timing>
  <p:hf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lr>
          <a:schemeClr val="tx2"/>
        </a:buClr>
        <a:buChar char="•"/>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36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078813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4114714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D39EB05-C310-4EDB-A970-94B5F638A2C2}"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273430923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F575402E-D2E2-4A41-83ED-80E7959C84FA}" type="slidenum">
              <a:rPr lang="en-US" kern="1200">
                <a:solidFill>
                  <a:srgbClr val="000000"/>
                </a:solidFill>
                <a:latin typeface="Times New Roman" pitchFamily="18" charset="0"/>
                <a:ea typeface="+mn-ea"/>
                <a:cs typeface="+mn-cs"/>
              </a:rPr>
              <a:pPr rtl="0" fontAlgn="base">
                <a:spcBef>
                  <a:spcPct val="0"/>
                </a:spcBef>
                <a:spcAft>
                  <a:spcPct val="0"/>
                </a:spcAft>
              </a:pPr>
              <a:t>‹#›</a:t>
            </a:fld>
            <a:endParaRPr lang="en-US" kern="1200">
              <a:solidFill>
                <a:srgbClr val="000000"/>
              </a:solidFill>
              <a:latin typeface="Times New Roman" pitchFamily="18" charset="0"/>
              <a:ea typeface="+mn-ea"/>
              <a:cs typeface="+mn-cs"/>
            </a:endParaRPr>
          </a:p>
        </p:txBody>
      </p:sp>
    </p:spTree>
    <p:extLst>
      <p:ext uri="{BB962C8B-B14F-4D97-AF65-F5344CB8AC3E}">
        <p14:creationId xmlns:p14="http://schemas.microsoft.com/office/powerpoint/2010/main" val="212891991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spd="slow">
    <p:fade thruBlk="1"/>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3.jpeg"/><Relationship Id="rId1" Type="http://schemas.openxmlformats.org/officeDocument/2006/relationships/slideLayout" Target="../slideLayouts/slideLayout57.xml"/><Relationship Id="rId6" Type="http://schemas.openxmlformats.org/officeDocument/2006/relationships/image" Target="../media/image105.png"/><Relationship Id="rId5" Type="http://schemas.openxmlformats.org/officeDocument/2006/relationships/oleObject" Target="../embeddings/oleObject24.bin"/><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2.xml"/><Relationship Id="rId4" Type="http://schemas.openxmlformats.org/officeDocument/2006/relationships/image" Target="../media/image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2.xml"/><Relationship Id="rId4" Type="http://schemas.openxmlformats.org/officeDocument/2006/relationships/image" Target="../media/image4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1.jpeg"/><Relationship Id="rId1" Type="http://schemas.openxmlformats.org/officeDocument/2006/relationships/slideLayout" Target="../slideLayouts/slideLayout62.xml"/><Relationship Id="rId4" Type="http://schemas.openxmlformats.org/officeDocument/2006/relationships/image" Target="../media/image4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62.xml"/><Relationship Id="rId1" Type="http://schemas.openxmlformats.org/officeDocument/2006/relationships/video" Target="https://www.youtube.com/embed/xZTgKCjxvns?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7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1.bin"/><Relationship Id="rId1" Type="http://schemas.openxmlformats.org/officeDocument/2006/relationships/slideLayout" Target="../slideLayouts/slideLayout57.xml"/><Relationship Id="rId5" Type="http://schemas.openxmlformats.org/officeDocument/2006/relationships/image" Target="../media/image35.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oleObject" Target="../embeddings/oleObject3.bin"/><Relationship Id="rId1" Type="http://schemas.openxmlformats.org/officeDocument/2006/relationships/slideLayout" Target="../slideLayouts/slideLayout57.xml"/><Relationship Id="rId6" Type="http://schemas.openxmlformats.org/officeDocument/2006/relationships/oleObject" Target="../embeddings/oleObject5.bin"/><Relationship Id="rId5" Type="http://schemas.openxmlformats.org/officeDocument/2006/relationships/image" Target="../media/image37.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3.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6.bin"/><Relationship Id="rId1" Type="http://schemas.openxmlformats.org/officeDocument/2006/relationships/slideLayout" Target="../slideLayouts/slideLayout62.xml"/><Relationship Id="rId5" Type="http://schemas.openxmlformats.org/officeDocument/2006/relationships/image" Target="../media/image45.png"/><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8.bin"/><Relationship Id="rId1" Type="http://schemas.openxmlformats.org/officeDocument/2006/relationships/slideLayout" Target="../slideLayouts/slideLayout62.xml"/><Relationship Id="rId5" Type="http://schemas.openxmlformats.org/officeDocument/2006/relationships/image" Target="../media/image45.png"/><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10.bin"/><Relationship Id="rId1" Type="http://schemas.openxmlformats.org/officeDocument/2006/relationships/slideLayout" Target="../slideLayouts/slideLayout62.xml"/><Relationship Id="rId5" Type="http://schemas.openxmlformats.org/officeDocument/2006/relationships/image" Target="../media/image47.jpeg"/><Relationship Id="rId4" Type="http://schemas.openxmlformats.org/officeDocument/2006/relationships/hyperlink" Target="http://images.google.com/imgres?imgurl=http://faith.propadeutic.com/authors/StoneBarton.jpg&amp;imgrefurl=http://faith.propadeutic.com/authors/&amp;h=125&amp;w=100&amp;sz=14&amp;tbnid=-aeJTg7EeTwJ:&amp;tbnh=84&amp;tbnw=67&amp;hl=en&amp;start=15&amp;prev=/images?q=Barton+W.+Stone&amp;hl=en&amp;lr="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oleObject" Target="../embeddings/oleObject11.bin"/><Relationship Id="rId1" Type="http://schemas.openxmlformats.org/officeDocument/2006/relationships/slideLayout" Target="../slideLayouts/slideLayout62.xml"/><Relationship Id="rId6" Type="http://schemas.openxmlformats.org/officeDocument/2006/relationships/oleObject" Target="../embeddings/oleObject13.bin"/><Relationship Id="rId5" Type="http://schemas.openxmlformats.org/officeDocument/2006/relationships/image" Target="../media/image52.png"/><Relationship Id="rId4" Type="http://schemas.openxmlformats.org/officeDocument/2006/relationships/oleObject" Target="../embeddings/oleObject12.bin"/><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57.xml"/><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4.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56.jpeg"/><Relationship Id="rId1" Type="http://schemas.openxmlformats.org/officeDocument/2006/relationships/slideLayout" Target="../slideLayouts/slideLayout62.xml"/><Relationship Id="rId6" Type="http://schemas.openxmlformats.org/officeDocument/2006/relationships/image" Target="../media/image58.png"/><Relationship Id="rId5" Type="http://schemas.openxmlformats.org/officeDocument/2006/relationships/oleObject" Target="../embeddings/oleObject16.bin"/><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oleObject" Target="../embeddings/oleObject17.bin"/><Relationship Id="rId1" Type="http://schemas.openxmlformats.org/officeDocument/2006/relationships/slideLayout" Target="../slideLayouts/slideLayout62.xml"/><Relationship Id="rId6" Type="http://schemas.openxmlformats.org/officeDocument/2006/relationships/oleObject" Target="../embeddings/oleObject19.bin"/><Relationship Id="rId5" Type="http://schemas.openxmlformats.org/officeDocument/2006/relationships/image" Target="../media/image60.png"/><Relationship Id="rId10" Type="http://schemas.openxmlformats.org/officeDocument/2006/relationships/image" Target="../media/image63.jpeg"/><Relationship Id="rId4" Type="http://schemas.openxmlformats.org/officeDocument/2006/relationships/oleObject" Target="../embeddings/oleObject18.bin"/><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62.xml"/><Relationship Id="rId6" Type="http://schemas.openxmlformats.org/officeDocument/2006/relationships/image" Target="../media/image63.jpeg"/><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62.xml"/><Relationship Id="rId1" Type="http://schemas.openxmlformats.org/officeDocument/2006/relationships/video" Target="https://www.youtube.com/embed/Y1WYTOCkTQA?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61.xml"/><Relationship Id="rId1" Type="http://schemas.openxmlformats.org/officeDocument/2006/relationships/audio" Target="file:///C:\Users\David%20L\Documents\Disk%20A%20-%20%20My%20Own%20Power%20Points%20Slide%20Shows\simple%5b1%5d.mid" TargetMode="Externa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1.xml"/></Relationships>
</file>

<file path=ppt/slides/_rels/slide55.xml.rels><?xml version="1.0" encoding="UTF-8" standalone="yes"?>
<Relationships xmlns="http://schemas.openxmlformats.org/package/2006/relationships"><Relationship Id="rId3" Type="http://schemas.openxmlformats.org/officeDocument/2006/relationships/hyperlink" Target="https://romans1015.com/cambuslang/" TargetMode="External"/><Relationship Id="rId2" Type="http://schemas.openxmlformats.org/officeDocument/2006/relationships/hyperlink" Target="https://en.wikipedia.org/wiki/Communion_season" TargetMode="Externa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hyperlink" Target="https://www.religioninamerica.org/rahp_objects/cane-ridge-ky-the-cane-ridge-revival-august-1801/#_ftn1" TargetMode="Externa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ref.ly/logosres/ch23?art=issue23.12.1&amp;off=6072&amp;ctx=+at+a+camp+meeting.%0a~Cane+Ridge%0aYet+the+f" TargetMode="External"/><Relationship Id="rId1" Type="http://schemas.openxmlformats.org/officeDocument/2006/relationships/slideLayout" Target="../slideLayouts/slideLayout239.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4.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62.xml"/><Relationship Id="rId1" Type="http://schemas.openxmlformats.org/officeDocument/2006/relationships/video" Target="https://www.youtube.com/embed/xV6YPv6ap4A?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ref.ly/logosres/ch23?art=issue23.12.1&amp;off=6072&amp;ctx=+at+a+camp+meeting.%0a~Cane+Ridge%0aYet+the+f" TargetMode="External"/><Relationship Id="rId1" Type="http://schemas.openxmlformats.org/officeDocument/2006/relationships/slideLayout" Target="../slideLayouts/slideLayout2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oleObject" Target="../embeddings/oleObject21.bin"/><Relationship Id="rId1" Type="http://schemas.openxmlformats.org/officeDocument/2006/relationships/slideLayout" Target="../slideLayouts/slideLayout188.xml"/><Relationship Id="rId6" Type="http://schemas.openxmlformats.org/officeDocument/2006/relationships/oleObject" Target="../embeddings/oleObject23.bin"/><Relationship Id="rId5" Type="http://schemas.openxmlformats.org/officeDocument/2006/relationships/image" Target="../media/image89.png"/><Relationship Id="rId4" Type="http://schemas.openxmlformats.org/officeDocument/2006/relationships/oleObject" Target="../embeddings/oleObject22.bin"/></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2.xml"/><Relationship Id="rId1" Type="http://schemas.openxmlformats.org/officeDocument/2006/relationships/video" Target="https://www.youtube.com/embed/a54iqEr1flQ?feature=oembed" TargetMode="External"/><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2.xml"/><Relationship Id="rId1" Type="http://schemas.openxmlformats.org/officeDocument/2006/relationships/video" Target="https://www.youtube.com/embed/m-7px5Xyzlg?feature=oembed" TargetMode="External"/><Relationship Id="rId4" Type="http://schemas.openxmlformats.org/officeDocument/2006/relationships/image" Target="../media/image94.jpeg"/></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4.xml"/></Relationships>
</file>

<file path=ppt/slides/_rels/slide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2.xml"/><Relationship Id="rId1" Type="http://schemas.openxmlformats.org/officeDocument/2006/relationships/video" Target="https://www.youtube.com/embed/bQe7oAo1g30?feature=oembed" TargetMode="Externa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26.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0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4.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7.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0.jpeg"/><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9.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88.xml"/><Relationship Id="rId5" Type="http://schemas.openxmlformats.org/officeDocument/2006/relationships/image" Target="../media/image33.png"/><Relationship Id="rId4" Type="http://schemas.openxmlformats.org/officeDocument/2006/relationships/image" Target="../media/image32.png"/></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C38F3D48-A507-40E2-9378-0507B7B5F62F}"/>
              </a:ext>
            </a:extLst>
          </p:cNvPr>
          <p:cNvSpPr>
            <a:spLocks noGrp="1"/>
          </p:cNvSpPr>
          <p:nvPr>
            <p:ph type="ctrTitle"/>
          </p:nvPr>
        </p:nvSpPr>
        <p:spPr>
          <a:xfrm>
            <a:off x="550863" y="549275"/>
            <a:ext cx="7308849" cy="984885"/>
          </a:xfrm>
        </p:spPr>
        <p:txBody>
          <a:bodyPr wrap="square" anchor="ctr">
            <a:normAutofit fontScale="90000"/>
          </a:bodyPr>
          <a:lstStyle/>
          <a:p>
            <a:r>
              <a:rPr lang="en-US" sz="4800" dirty="0"/>
              <a:t>The Great Cane Ridge Revival</a:t>
            </a:r>
          </a:p>
        </p:txBody>
      </p:sp>
      <p:sp>
        <p:nvSpPr>
          <p:cNvPr id="3" name="Subtitle 2">
            <a:extLst>
              <a:ext uri="{FF2B5EF4-FFF2-40B4-BE49-F238E27FC236}">
                <a16:creationId xmlns:a16="http://schemas.microsoft.com/office/drawing/2014/main" id="{08F2D7C1-952A-40FD-9EFE-60F403D54FD6}"/>
              </a:ext>
            </a:extLst>
          </p:cNvPr>
          <p:cNvSpPr>
            <a:spLocks noGrp="1"/>
          </p:cNvSpPr>
          <p:nvPr>
            <p:ph type="subTitle" idx="1"/>
          </p:nvPr>
        </p:nvSpPr>
        <p:spPr>
          <a:xfrm>
            <a:off x="8075612" y="549275"/>
            <a:ext cx="3565525" cy="984885"/>
          </a:xfrm>
        </p:spPr>
        <p:txBody>
          <a:bodyPr anchor="ctr">
            <a:normAutofit/>
          </a:bodyPr>
          <a:lstStyle/>
          <a:p>
            <a:pPr algn="r"/>
            <a:r>
              <a:rPr lang="en-US" dirty="0">
                <a:solidFill>
                  <a:schemeClr val="tx1">
                    <a:alpha val="60000"/>
                  </a:schemeClr>
                </a:solidFill>
              </a:rPr>
              <a:t>by David Lee Burris</a:t>
            </a: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Tree>
    <p:extLst>
      <p:ext uri="{BB962C8B-B14F-4D97-AF65-F5344CB8AC3E}">
        <p14:creationId xmlns:p14="http://schemas.microsoft.com/office/powerpoint/2010/main" val="25005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4" y="2438400"/>
            <a:ext cx="9056488" cy="3651504"/>
          </a:xfrm>
        </p:spPr>
        <p:txBody>
          <a:bodyPr>
            <a:normAutofit/>
          </a:bodyPr>
          <a:lstStyle/>
          <a:p>
            <a:r>
              <a:rPr lang="en-US" sz="3600" b="1" i="1" dirty="0">
                <a:solidFill>
                  <a:srgbClr val="C00000"/>
                </a:solidFill>
              </a:rPr>
              <a:t>DENOMINATIONS = DEGREES OF REFORM</a:t>
            </a:r>
          </a:p>
          <a:p>
            <a:r>
              <a:rPr lang="en-US" sz="3600" b="1" i="1" dirty="0">
                <a:solidFill>
                  <a:srgbClr val="C00000"/>
                </a:solidFill>
              </a:rPr>
              <a:t>SACRAMENTAL/LITURGICAL TRADITIONIST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9EB4E-B968-4CEE-9C6A-8E9D087FB872}"/>
              </a:ext>
            </a:extLst>
          </p:cNvPr>
          <p:cNvSpPr/>
          <p:nvPr/>
        </p:nvSpPr>
        <p:spPr>
          <a:xfrm>
            <a:off x="2934031" y="3975652"/>
            <a:ext cx="8420432" cy="225997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sng" strike="noStrike" kern="1200" cap="none" spc="0" normalizeH="0" baseline="0" noProof="0" dirty="0">
                <a:ln>
                  <a:noFill/>
                </a:ln>
                <a:solidFill>
                  <a:srgbClr val="002060"/>
                </a:solidFill>
                <a:effectLst/>
                <a:uLnTx/>
                <a:uFillTx/>
                <a:latin typeface="Castellar" panose="020A0402060406010301" pitchFamily="18" charset="0"/>
                <a:ea typeface="Calibri" panose="020F0502020204030204" pitchFamily="34" charset="0"/>
                <a:cs typeface="Times New Roman" panose="02020603050405020304" pitchFamily="18" charset="0"/>
              </a:rPr>
              <a:t>Reformation Regulative Principle Divide: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stellar" panose="020A0402060406010301" pitchFamily="18" charset="0"/>
                <a:ea typeface="Calibri" panose="020F0502020204030204" pitchFamily="34" charset="0"/>
                <a:cs typeface="Times New Roman" panose="02020603050405020304" pitchFamily="18" charset="0"/>
              </a:rPr>
              <a:t>German Reformers - “Do any worship act not specifically forbidden.”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stellar" panose="020A0402060406010301" pitchFamily="18" charset="0"/>
                <a:ea typeface="Calibri" panose="020F0502020204030204" pitchFamily="34" charset="0"/>
                <a:cs typeface="Times New Roman" panose="02020603050405020304" pitchFamily="18" charset="0"/>
              </a:rPr>
              <a:t>Swiss Reformers – “Only allow in service worship what specifically approved.”</a:t>
            </a:r>
          </a:p>
        </p:txBody>
      </p:sp>
    </p:spTree>
    <p:extLst>
      <p:ext uri="{BB962C8B-B14F-4D97-AF65-F5344CB8AC3E}">
        <p14:creationId xmlns:p14="http://schemas.microsoft.com/office/powerpoint/2010/main" val="8267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80">
                                          <p:stCondLst>
                                            <p:cond delay="0"/>
                                          </p:stCondLst>
                                        </p:cTn>
                                        <p:tgtEl>
                                          <p:spTgt spid="4">
                                            <p:txEl>
                                              <p:pRg st="1" end="1"/>
                                            </p:txEl>
                                          </p:spTgt>
                                        </p:tgtEl>
                                      </p:cBhvr>
                                    </p:animEffect>
                                    <p:anim calcmode="lin" valueType="num">
                                      <p:cBhvr>
                                        <p:cTn id="2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 end="1"/>
                                            </p:txEl>
                                          </p:spTgt>
                                        </p:tgtEl>
                                      </p:cBhvr>
                                      <p:to x="100000" y="60000"/>
                                    </p:animScale>
                                    <p:animScale>
                                      <p:cBhvr>
                                        <p:cTn id="30" dur="166" decel="50000">
                                          <p:stCondLst>
                                            <p:cond delay="676"/>
                                          </p:stCondLst>
                                        </p:cTn>
                                        <p:tgtEl>
                                          <p:spTgt spid="4">
                                            <p:txEl>
                                              <p:pRg st="1" end="1"/>
                                            </p:txEl>
                                          </p:spTgt>
                                        </p:tgtEl>
                                      </p:cBhvr>
                                      <p:to x="100000" y="100000"/>
                                    </p:animScale>
                                    <p:animScale>
                                      <p:cBhvr>
                                        <p:cTn id="31" dur="26">
                                          <p:stCondLst>
                                            <p:cond delay="1312"/>
                                          </p:stCondLst>
                                        </p:cTn>
                                        <p:tgtEl>
                                          <p:spTgt spid="4">
                                            <p:txEl>
                                              <p:pRg st="1" end="1"/>
                                            </p:txEl>
                                          </p:spTgt>
                                        </p:tgtEl>
                                      </p:cBhvr>
                                      <p:to x="100000" y="80000"/>
                                    </p:animScale>
                                    <p:animScale>
                                      <p:cBhvr>
                                        <p:cTn id="32" dur="166" decel="50000">
                                          <p:stCondLst>
                                            <p:cond delay="1338"/>
                                          </p:stCondLst>
                                        </p:cTn>
                                        <p:tgtEl>
                                          <p:spTgt spid="4">
                                            <p:txEl>
                                              <p:pRg st="1" end="1"/>
                                            </p:txEl>
                                          </p:spTgt>
                                        </p:tgtEl>
                                      </p:cBhvr>
                                      <p:to x="100000" y="100000"/>
                                    </p:animScale>
                                    <p:animScale>
                                      <p:cBhvr>
                                        <p:cTn id="33" dur="26">
                                          <p:stCondLst>
                                            <p:cond delay="1642"/>
                                          </p:stCondLst>
                                        </p:cTn>
                                        <p:tgtEl>
                                          <p:spTgt spid="4">
                                            <p:txEl>
                                              <p:pRg st="1" end="1"/>
                                            </p:txEl>
                                          </p:spTgt>
                                        </p:tgtEl>
                                      </p:cBhvr>
                                      <p:to x="100000" y="90000"/>
                                    </p:animScale>
                                    <p:animScale>
                                      <p:cBhvr>
                                        <p:cTn id="34" dur="166" decel="50000">
                                          <p:stCondLst>
                                            <p:cond delay="1668"/>
                                          </p:stCondLst>
                                        </p:cTn>
                                        <p:tgtEl>
                                          <p:spTgt spid="4">
                                            <p:txEl>
                                              <p:pRg st="1" end="1"/>
                                            </p:txEl>
                                          </p:spTgt>
                                        </p:tgtEl>
                                      </p:cBhvr>
                                      <p:to x="100000" y="100000"/>
                                    </p:animScale>
                                    <p:animScale>
                                      <p:cBhvr>
                                        <p:cTn id="35" dur="26">
                                          <p:stCondLst>
                                            <p:cond delay="1808"/>
                                          </p:stCondLst>
                                        </p:cTn>
                                        <p:tgtEl>
                                          <p:spTgt spid="4">
                                            <p:txEl>
                                              <p:pRg st="1" end="1"/>
                                            </p:txEl>
                                          </p:spTgt>
                                        </p:tgtEl>
                                      </p:cBhvr>
                                      <p:to x="100000" y="95000"/>
                                    </p:animScale>
                                    <p:animScale>
                                      <p:cBhvr>
                                        <p:cTn id="36" dur="166" decel="50000">
                                          <p:stCondLst>
                                            <p:cond delay="1834"/>
                                          </p:stCondLst>
                                        </p:cTn>
                                        <p:tgtEl>
                                          <p:spTgt spid="4">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down)">
                                      <p:cBhvr>
                                        <p:cTn id="39" dur="580">
                                          <p:stCondLst>
                                            <p:cond delay="0"/>
                                          </p:stCondLst>
                                        </p:cTn>
                                        <p:tgtEl>
                                          <p:spTgt spid="4">
                                            <p:txEl>
                                              <p:pRg st="2" end="2"/>
                                            </p:txEl>
                                          </p:spTgt>
                                        </p:tgtEl>
                                      </p:cBhvr>
                                    </p:animEffect>
                                    <p:anim calcmode="lin" valueType="num">
                                      <p:cBhvr>
                                        <p:cTn id="4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2" end="2"/>
                                            </p:txEl>
                                          </p:spTgt>
                                        </p:tgtEl>
                                      </p:cBhvr>
                                      <p:to x="100000" y="60000"/>
                                    </p:animScale>
                                    <p:animScale>
                                      <p:cBhvr>
                                        <p:cTn id="46" dur="166" decel="50000">
                                          <p:stCondLst>
                                            <p:cond delay="676"/>
                                          </p:stCondLst>
                                        </p:cTn>
                                        <p:tgtEl>
                                          <p:spTgt spid="4">
                                            <p:txEl>
                                              <p:pRg st="2" end="2"/>
                                            </p:txEl>
                                          </p:spTgt>
                                        </p:tgtEl>
                                      </p:cBhvr>
                                      <p:to x="100000" y="100000"/>
                                    </p:animScale>
                                    <p:animScale>
                                      <p:cBhvr>
                                        <p:cTn id="47" dur="26">
                                          <p:stCondLst>
                                            <p:cond delay="1312"/>
                                          </p:stCondLst>
                                        </p:cTn>
                                        <p:tgtEl>
                                          <p:spTgt spid="4">
                                            <p:txEl>
                                              <p:pRg st="2" end="2"/>
                                            </p:txEl>
                                          </p:spTgt>
                                        </p:tgtEl>
                                      </p:cBhvr>
                                      <p:to x="100000" y="80000"/>
                                    </p:animScale>
                                    <p:animScale>
                                      <p:cBhvr>
                                        <p:cTn id="48" dur="166" decel="50000">
                                          <p:stCondLst>
                                            <p:cond delay="1338"/>
                                          </p:stCondLst>
                                        </p:cTn>
                                        <p:tgtEl>
                                          <p:spTgt spid="4">
                                            <p:txEl>
                                              <p:pRg st="2" end="2"/>
                                            </p:txEl>
                                          </p:spTgt>
                                        </p:tgtEl>
                                      </p:cBhvr>
                                      <p:to x="100000" y="100000"/>
                                    </p:animScale>
                                    <p:animScale>
                                      <p:cBhvr>
                                        <p:cTn id="49" dur="26">
                                          <p:stCondLst>
                                            <p:cond delay="1642"/>
                                          </p:stCondLst>
                                        </p:cTn>
                                        <p:tgtEl>
                                          <p:spTgt spid="4">
                                            <p:txEl>
                                              <p:pRg st="2" end="2"/>
                                            </p:txEl>
                                          </p:spTgt>
                                        </p:tgtEl>
                                      </p:cBhvr>
                                      <p:to x="100000" y="90000"/>
                                    </p:animScale>
                                    <p:animScale>
                                      <p:cBhvr>
                                        <p:cTn id="50" dur="166" decel="50000">
                                          <p:stCondLst>
                                            <p:cond delay="1668"/>
                                          </p:stCondLst>
                                        </p:cTn>
                                        <p:tgtEl>
                                          <p:spTgt spid="4">
                                            <p:txEl>
                                              <p:pRg st="2" end="2"/>
                                            </p:txEl>
                                          </p:spTgt>
                                        </p:tgtEl>
                                      </p:cBhvr>
                                      <p:to x="100000" y="100000"/>
                                    </p:animScale>
                                    <p:animScale>
                                      <p:cBhvr>
                                        <p:cTn id="51" dur="26">
                                          <p:stCondLst>
                                            <p:cond delay="1808"/>
                                          </p:stCondLst>
                                        </p:cTn>
                                        <p:tgtEl>
                                          <p:spTgt spid="4">
                                            <p:txEl>
                                              <p:pRg st="2" end="2"/>
                                            </p:txEl>
                                          </p:spTgt>
                                        </p:tgtEl>
                                      </p:cBhvr>
                                      <p:to x="100000" y="95000"/>
                                    </p:animScale>
                                    <p:animScale>
                                      <p:cBhvr>
                                        <p:cTn id="52"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rgbClr val="990033"/>
        </a:solidFill>
        <a:effectLst/>
      </p:bgPr>
    </p:bg>
    <p:spTree>
      <p:nvGrpSpPr>
        <p:cNvPr id="1" name=""/>
        <p:cNvGrpSpPr/>
        <p:nvPr/>
      </p:nvGrpSpPr>
      <p:grpSpPr>
        <a:xfrm>
          <a:off x="0" y="0"/>
          <a:ext cx="0" cy="0"/>
          <a:chOff x="0" y="0"/>
          <a:chExt cx="0" cy="0"/>
        </a:xfrm>
      </p:grpSpPr>
      <p:sp>
        <p:nvSpPr>
          <p:cNvPr id="4624386" name="Rectangle 2"/>
          <p:cNvSpPr>
            <a:spLocks noGrp="1" noChangeArrowheads="1"/>
          </p:cNvSpPr>
          <p:nvPr>
            <p:ph type="title"/>
          </p:nvPr>
        </p:nvSpPr>
        <p:spPr>
          <a:xfrm>
            <a:off x="2209800" y="152400"/>
            <a:ext cx="7772400" cy="1752600"/>
          </a:xfrm>
        </p:spPr>
        <p:txBody>
          <a:bodyPr/>
          <a:lstStyle/>
          <a:p>
            <a:r>
              <a:rPr lang="en-US" b="1" dirty="0">
                <a:effectLst>
                  <a:outerShdw blurRad="38100" dist="38100" dir="2700000" algn="tl">
                    <a:srgbClr val="FFFFFF"/>
                  </a:outerShdw>
                </a:effectLst>
              </a:rPr>
              <a:t>After Famous 1832 Handshake</a:t>
            </a:r>
            <a:r>
              <a:rPr lang="en-US" dirty="0">
                <a:effectLst>
                  <a:outerShdw blurRad="38100" dist="38100" dir="2700000" algn="tl">
                    <a:srgbClr val="FFFFFF"/>
                  </a:outerShdw>
                </a:effectLst>
              </a:rPr>
              <a:t> Revivalism Meets Rationalism</a:t>
            </a:r>
            <a:br>
              <a:rPr lang="en-US" dirty="0"/>
            </a:br>
            <a:r>
              <a:rPr lang="en-US" i="1" dirty="0">
                <a:effectLst>
                  <a:outerShdw blurRad="38100" dist="38100" dir="2700000" algn="tl">
                    <a:srgbClr val="FFFFFF"/>
                  </a:outerShdw>
                </a:effectLst>
              </a:rPr>
              <a:t>Stone Reacts To Unity Address</a:t>
            </a:r>
          </a:p>
        </p:txBody>
      </p:sp>
      <p:sp>
        <p:nvSpPr>
          <p:cNvPr id="4624388" name="Rectangle 4" descr="Canvas"/>
          <p:cNvSpPr>
            <a:spLocks noGrp="1" noChangeArrowheads="1"/>
          </p:cNvSpPr>
          <p:nvPr>
            <p:ph type="body" sz="half" idx="2"/>
          </p:nvPr>
        </p:nvSpPr>
        <p:spPr>
          <a:xfrm>
            <a:off x="3200400" y="2209800"/>
            <a:ext cx="5791200" cy="4267200"/>
          </a:xfrm>
          <a:blipFill dpi="0" rotWithShape="0">
            <a:blip r:embed="rId3" cstate="print"/>
            <a:srcRect/>
            <a:tile tx="0" ty="0" sx="100000" sy="100000" flip="none" algn="tl"/>
          </a:blipFill>
          <a:ln>
            <a:solidFill>
              <a:schemeClr val="bg2"/>
            </a:solidFill>
          </a:ln>
        </p:spPr>
        <p:txBody>
          <a:bodyPr/>
          <a:lstStyle/>
          <a:p>
            <a:pPr>
              <a:lnSpc>
                <a:spcPct val="90000"/>
              </a:lnSpc>
            </a:pPr>
            <a:r>
              <a:rPr lang="en-US" sz="2000">
                <a:solidFill>
                  <a:srgbClr val="990033"/>
                </a:solidFill>
                <a:effectLst>
                  <a:outerShdw blurRad="38100" dist="38100" dir="2700000" algn="tl">
                    <a:srgbClr val="000000"/>
                  </a:outerShdw>
                </a:effectLst>
              </a:rPr>
              <a:t>“Controversies in the church sufficiently prove that Christians can never be one in their speculations upon these mysterious &amp; sublime subjects,  which, while they interest the Christian philosopher, can’t edify the church.  After we have given up all creeds and taken the Bible, and the Bible alone,  as our   rule of faith and practice,  we met with so much opposition that I was led to deliver some speculative discourses upon these subjects.  But I never preached a sermon of that kind that really feasted my heart; I always felt a barrenness of soul afterwards.  I perfectly accord with Brother Smith that these speculations should never be taken into the pulpit;  and when compelled to speak of them  at all, we should do so in the words of inspiration!”</a:t>
            </a:r>
          </a:p>
        </p:txBody>
      </p:sp>
    </p:spTree>
    <p:extLst>
      <p:ext uri="{BB962C8B-B14F-4D97-AF65-F5344CB8AC3E}">
        <p14:creationId xmlns:p14="http://schemas.microsoft.com/office/powerpoint/2010/main" val="28398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24388">
                                            <p:txEl>
                                              <p:pRg st="0" end="0"/>
                                            </p:txEl>
                                          </p:spTgt>
                                        </p:tgtEl>
                                        <p:attrNameLst>
                                          <p:attrName>style.visibility</p:attrName>
                                        </p:attrNameLst>
                                      </p:cBhvr>
                                      <p:to>
                                        <p:strVal val="visible"/>
                                      </p:to>
                                    </p:set>
                                    <p:animEffect transition="in" filter="wipe(left)">
                                      <p:cBhvr>
                                        <p:cTn id="7" dur="500"/>
                                        <p:tgtEl>
                                          <p:spTgt spid="4624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4388" grpId="0" build="p" autoUpdateAnimBg="0" rev="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52600" y="228600"/>
            <a:ext cx="4038600" cy="914400"/>
          </a:xfrm>
        </p:spPr>
        <p:txBody>
          <a:bodyPr/>
          <a:lstStyle/>
          <a:p>
            <a:r>
              <a:rPr lang="en-US" sz="2800">
                <a:latin typeface="Tahoma" pitchFamily="34" charset="0"/>
              </a:rPr>
              <a:t>Coming Together Of A Movement   </a:t>
            </a:r>
          </a:p>
        </p:txBody>
      </p:sp>
      <p:sp>
        <p:nvSpPr>
          <p:cNvPr id="9219" name="Rectangle 3"/>
          <p:cNvSpPr>
            <a:spLocks noGrp="1" noChangeArrowheads="1"/>
          </p:cNvSpPr>
          <p:nvPr>
            <p:ph type="body" idx="1"/>
          </p:nvPr>
        </p:nvSpPr>
        <p:spPr>
          <a:xfrm>
            <a:off x="6172200" y="228600"/>
            <a:ext cx="4267200" cy="6477000"/>
          </a:xfrm>
        </p:spPr>
        <p:txBody>
          <a:bodyPr/>
          <a:lstStyle/>
          <a:p>
            <a:pPr>
              <a:lnSpc>
                <a:spcPct val="90000"/>
              </a:lnSpc>
            </a:pPr>
            <a:r>
              <a:rPr lang="en-US" sz="2400">
                <a:latin typeface="Tahoma" pitchFamily="34" charset="0"/>
              </a:rPr>
              <a:t>Meeting Of Stone’s Christians &amp; Campbell’s Disciples At Hill Street Church In Lexington, Last Week In 1831</a:t>
            </a:r>
          </a:p>
          <a:p>
            <a:pPr>
              <a:lnSpc>
                <a:spcPct val="90000"/>
              </a:lnSpc>
            </a:pPr>
            <a:r>
              <a:rPr lang="en-US" sz="2400">
                <a:latin typeface="Tahoma" pitchFamily="34" charset="0"/>
              </a:rPr>
              <a:t>January 1, 1832 Joined Forces With A. Campbell’s Disciples Movement</a:t>
            </a:r>
          </a:p>
          <a:p>
            <a:pPr>
              <a:lnSpc>
                <a:spcPct val="90000"/>
              </a:lnSpc>
            </a:pPr>
            <a:r>
              <a:rPr lang="en-US" sz="2400">
                <a:latin typeface="Tahoma" pitchFamily="34" charset="0"/>
                <a:cs typeface="Times New Roman" pitchFamily="18" charset="0"/>
              </a:rPr>
              <a:t>“Let us, then my brethren, be no longer Campbellites or Stoneites, New Lights or Old Lights, or any other kind of lights, but let us come to the Bible, and to the Bible alone, as the only book in the world that can give us all the light we need.”</a:t>
            </a:r>
            <a:r>
              <a:rPr lang="en-US" sz="2400" b="1">
                <a:latin typeface="Tahoma" pitchFamily="34" charset="0"/>
              </a:rPr>
              <a:t> </a:t>
            </a:r>
            <a:r>
              <a:rPr lang="en-US" sz="2400">
                <a:latin typeface="Tahoma" pitchFamily="34" charset="0"/>
              </a:rPr>
              <a:t>— John Smith</a:t>
            </a:r>
          </a:p>
          <a:p>
            <a:pPr>
              <a:lnSpc>
                <a:spcPct val="90000"/>
              </a:lnSpc>
            </a:pPr>
            <a:endParaRPr lang="en-US" sz="2400">
              <a:latin typeface="Tahoma" pitchFamily="34" charset="0"/>
            </a:endParaRPr>
          </a:p>
        </p:txBody>
      </p:sp>
      <p:pic>
        <p:nvPicPr>
          <p:cNvPr id="9220" name="Picture 4" descr="Barton Warren Stone"/>
          <p:cNvPicPr>
            <a:picLocks noChangeAspect="1" noChangeArrowheads="1"/>
          </p:cNvPicPr>
          <p:nvPr/>
        </p:nvPicPr>
        <p:blipFill>
          <a:blip r:embed="rId2" cstate="print"/>
          <a:srcRect/>
          <a:stretch>
            <a:fillRect/>
          </a:stretch>
        </p:blipFill>
        <p:spPr bwMode="auto">
          <a:xfrm>
            <a:off x="1905000" y="3505200"/>
            <a:ext cx="1790700" cy="2438400"/>
          </a:xfrm>
          <a:prstGeom prst="rect">
            <a:avLst/>
          </a:prstGeom>
          <a:noFill/>
        </p:spPr>
      </p:pic>
      <p:pic>
        <p:nvPicPr>
          <p:cNvPr id="9221" name="Picture 5" descr="http://www.therestorationmovement.com/images/CaneRidgeSGUnity.jpg"/>
          <p:cNvPicPr>
            <a:picLocks noChangeAspect="1" noChangeArrowheads="1"/>
          </p:cNvPicPr>
          <p:nvPr/>
        </p:nvPicPr>
        <p:blipFill>
          <a:blip r:embed="rId3" cstate="print"/>
          <a:srcRect/>
          <a:stretch>
            <a:fillRect/>
          </a:stretch>
        </p:blipFill>
        <p:spPr bwMode="auto">
          <a:xfrm>
            <a:off x="4343400" y="1143001"/>
            <a:ext cx="1752600" cy="2397125"/>
          </a:xfrm>
          <a:prstGeom prst="rect">
            <a:avLst/>
          </a:prstGeom>
          <a:noFill/>
        </p:spPr>
      </p:pic>
      <p:grpSp>
        <p:nvGrpSpPr>
          <p:cNvPr id="2" name="Group 6"/>
          <p:cNvGrpSpPr>
            <a:grpSpLocks/>
          </p:cNvGrpSpPr>
          <p:nvPr/>
        </p:nvGrpSpPr>
        <p:grpSpPr bwMode="auto">
          <a:xfrm>
            <a:off x="4038600" y="3581401"/>
            <a:ext cx="2133600" cy="3063875"/>
            <a:chOff x="288" y="2112"/>
            <a:chExt cx="1344" cy="1930"/>
          </a:xfrm>
        </p:grpSpPr>
        <p:pic>
          <p:nvPicPr>
            <p:cNvPr id="9223" name="Picture 7" descr="http://www.therestorationmovement.com/images/smithj.gif"/>
            <p:cNvPicPr>
              <a:picLocks noChangeAspect="1" noChangeArrowheads="1"/>
            </p:cNvPicPr>
            <p:nvPr/>
          </p:nvPicPr>
          <p:blipFill>
            <a:blip r:embed="rId4" cstate="print"/>
            <a:srcRect/>
            <a:stretch>
              <a:fillRect/>
            </a:stretch>
          </p:blipFill>
          <p:spPr bwMode="auto">
            <a:xfrm>
              <a:off x="288" y="2112"/>
              <a:ext cx="1238" cy="1541"/>
            </a:xfrm>
            <a:prstGeom prst="rect">
              <a:avLst/>
            </a:prstGeom>
            <a:noFill/>
          </p:spPr>
        </p:pic>
        <p:sp>
          <p:nvSpPr>
            <p:cNvPr id="9224" name="Text Box 8"/>
            <p:cNvSpPr txBox="1">
              <a:spLocks noChangeArrowheads="1"/>
            </p:cNvSpPr>
            <p:nvPr/>
          </p:nvSpPr>
          <p:spPr bwMode="auto">
            <a:xfrm>
              <a:off x="288" y="3600"/>
              <a:ext cx="1344" cy="442"/>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a:solidFill>
                    <a:srgbClr val="000000"/>
                  </a:solidFill>
                  <a:effectLst>
                    <a:outerShdw blurRad="38100" dist="38100" dir="2700000" algn="tl">
                      <a:srgbClr val="000000">
                        <a:alpha val="43137"/>
                      </a:srgbClr>
                    </a:outerShdw>
                  </a:effectLst>
                  <a:latin typeface="Tahoma" pitchFamily="34" charset="0"/>
                </a:rPr>
                <a:t>“Raccoon” </a:t>
              </a:r>
              <a:br>
                <a:rPr lang="en-US" sz="2000">
                  <a:solidFill>
                    <a:srgbClr val="000000"/>
                  </a:solidFill>
                  <a:effectLst>
                    <a:outerShdw blurRad="38100" dist="38100" dir="2700000" algn="tl">
                      <a:srgbClr val="000000">
                        <a:alpha val="43137"/>
                      </a:srgbClr>
                    </a:outerShdw>
                  </a:effectLst>
                  <a:latin typeface="Tahoma" pitchFamily="34" charset="0"/>
                </a:rPr>
              </a:br>
              <a:r>
                <a:rPr lang="en-US" sz="2000">
                  <a:solidFill>
                    <a:srgbClr val="000000"/>
                  </a:solidFill>
                  <a:effectLst>
                    <a:outerShdw blurRad="38100" dist="38100" dir="2700000" algn="tl">
                      <a:srgbClr val="000000">
                        <a:alpha val="43137"/>
                      </a:srgbClr>
                    </a:outerShdw>
                  </a:effectLst>
                  <a:latin typeface="Tahoma" pitchFamily="34" charset="0"/>
                </a:rPr>
                <a:t>John Smith</a:t>
              </a:r>
            </a:p>
          </p:txBody>
        </p:sp>
      </p:grpSp>
      <p:grpSp>
        <p:nvGrpSpPr>
          <p:cNvPr id="3" name="Group 9"/>
          <p:cNvGrpSpPr>
            <a:grpSpLocks/>
          </p:cNvGrpSpPr>
          <p:nvPr/>
        </p:nvGrpSpPr>
        <p:grpSpPr bwMode="auto">
          <a:xfrm>
            <a:off x="1676400" y="1219200"/>
            <a:ext cx="2590800" cy="2224088"/>
            <a:chOff x="96" y="768"/>
            <a:chExt cx="1632" cy="1401"/>
          </a:xfrm>
        </p:grpSpPr>
        <p:graphicFrame>
          <p:nvGraphicFramePr>
            <p:cNvPr id="9226"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name="Photo Editor Photo" r:id="rId5" imgW="7628571" imgH="5285714" progId="">
                    <p:embed/>
                  </p:oleObj>
                </mc:Choice>
                <mc:Fallback>
                  <p:oleObj name="Photo Editor Photo" r:id="rId5" imgW="7628571" imgH="5285714" progId="">
                    <p:embed/>
                    <p:pic>
                      <p:nvPicPr>
                        <p:cNvPr id="9226"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7" name="Text Box 11"/>
            <p:cNvSpPr txBox="1">
              <a:spLocks noChangeArrowheads="1"/>
            </p:cNvSpPr>
            <p:nvPr/>
          </p:nvSpPr>
          <p:spPr bwMode="auto">
            <a:xfrm>
              <a:off x="96" y="1765"/>
              <a:ext cx="1632" cy="404"/>
            </a:xfrm>
            <a:prstGeom prst="rect">
              <a:avLst/>
            </a:prstGeom>
            <a:noFill/>
            <a:ln w="9525">
              <a:noFill/>
              <a:miter lim="800000"/>
              <a:headEnd/>
              <a:tailEnd/>
            </a:ln>
            <a:effectLst/>
          </p:spPr>
          <p:txBody>
            <a:bodyPr>
              <a:spAutoFit/>
            </a:bodyPr>
            <a:lstStyle/>
            <a:p>
              <a:pPr algn="ctr" fontAlgn="base">
                <a:lnSpc>
                  <a:spcPct val="90000"/>
                </a:lnSpc>
                <a:spcBef>
                  <a:spcPct val="20000"/>
                </a:spcBef>
                <a:spcAft>
                  <a:spcPct val="0"/>
                </a:spcAft>
              </a:pPr>
              <a:r>
                <a:rPr lang="en-US" sz="2000">
                  <a:solidFill>
                    <a:srgbClr val="000000"/>
                  </a:solidFill>
                  <a:effectLst>
                    <a:outerShdw blurRad="38100" dist="38100" dir="2700000" algn="tl">
                      <a:srgbClr val="000000">
                        <a:alpha val="43137"/>
                      </a:srgbClr>
                    </a:outerShdw>
                  </a:effectLst>
                  <a:latin typeface="Tahoma" pitchFamily="34" charset="0"/>
                </a:rPr>
                <a:t>Hill Street Church, Lexington, Kentucky</a:t>
              </a:r>
            </a:p>
          </p:txBody>
        </p:sp>
      </p:gr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cover.gif"/>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0"/>
            <a:ext cx="7772400" cy="609600"/>
          </a:xfrm>
        </p:spPr>
        <p:txBody>
          <a:bodyPr/>
          <a:lstStyle/>
          <a:p>
            <a:pPr eaLnBrk="1" hangingPunct="1"/>
            <a:r>
              <a:rPr lang="en-US">
                <a:latin typeface="Tahoma" pitchFamily="34" charset="0"/>
              </a:rPr>
              <a:t>Cane Ridge Cemetery</a:t>
            </a:r>
          </a:p>
        </p:txBody>
      </p:sp>
      <p:pic>
        <p:nvPicPr>
          <p:cNvPr id="52227" name="Picture 3" descr="Bstone3"/>
          <p:cNvPicPr>
            <a:picLocks noChangeAspect="1" noChangeArrowheads="1"/>
          </p:cNvPicPr>
          <p:nvPr/>
        </p:nvPicPr>
        <p:blipFill>
          <a:blip r:embed="rId2" cstate="print"/>
          <a:srcRect/>
          <a:stretch>
            <a:fillRect/>
          </a:stretch>
        </p:blipFill>
        <p:spPr bwMode="auto">
          <a:xfrm>
            <a:off x="1752600" y="228600"/>
            <a:ext cx="2192338" cy="3352800"/>
          </a:xfrm>
          <a:prstGeom prst="rect">
            <a:avLst/>
          </a:prstGeom>
          <a:noFill/>
          <a:ln w="9525">
            <a:noFill/>
            <a:miter lim="800000"/>
            <a:headEnd/>
            <a:tailEnd/>
          </a:ln>
        </p:spPr>
      </p:pic>
      <p:pic>
        <p:nvPicPr>
          <p:cNvPr id="52228" name="Picture 4" descr="Cane_Ridge_09a"/>
          <p:cNvPicPr>
            <a:picLocks noChangeAspect="1" noChangeArrowheads="1"/>
          </p:cNvPicPr>
          <p:nvPr/>
        </p:nvPicPr>
        <p:blipFill>
          <a:blip r:embed="rId3" cstate="print"/>
          <a:srcRect/>
          <a:stretch>
            <a:fillRect/>
          </a:stretch>
        </p:blipFill>
        <p:spPr bwMode="auto">
          <a:xfrm>
            <a:off x="7991476" y="685800"/>
            <a:ext cx="2505075" cy="5867400"/>
          </a:xfrm>
          <a:prstGeom prst="rect">
            <a:avLst/>
          </a:prstGeom>
          <a:noFill/>
          <a:ln w="9525">
            <a:noFill/>
            <a:miter lim="800000"/>
            <a:headEnd/>
            <a:tailEnd/>
          </a:ln>
        </p:spPr>
      </p:pic>
      <p:sp>
        <p:nvSpPr>
          <p:cNvPr id="52229" name="Text Box 5"/>
          <p:cNvSpPr txBox="1">
            <a:spLocks noChangeArrowheads="1"/>
          </p:cNvSpPr>
          <p:nvPr/>
        </p:nvSpPr>
        <p:spPr bwMode="auto">
          <a:xfrm>
            <a:off x="3657600" y="762001"/>
            <a:ext cx="4495800" cy="5800725"/>
          </a:xfrm>
          <a:prstGeom prst="rect">
            <a:avLst/>
          </a:prstGeom>
          <a:noFill/>
          <a:ln w="9525">
            <a:noFill/>
            <a:miter lim="800000"/>
            <a:headEnd/>
            <a:tailEnd/>
          </a:ln>
        </p:spPr>
        <p:txBody>
          <a:bodyPr>
            <a:spAutoFit/>
          </a:bodyPr>
          <a:lstStyle/>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The Church of Christ</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at Caneridge &amp; other</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generous friends in Kentucky</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have caused this monument</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to be erected as a tribute of</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affection &amp; gratitude to</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BARTON W. STONE</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Minister of the gospel of</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Christ and the distinguished</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reformer of the 19 Century.</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BORN  Dec. 21, 1772</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DIED  Nov. 9, 1844</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His remains lie here.</a:t>
            </a:r>
            <a:endParaRPr lang="en-US" sz="2000">
              <a:solidFill>
                <a:srgbClr val="000000"/>
              </a:solidFill>
              <a:effectLst>
                <a:outerShdw blurRad="38100" dist="38100" dir="2700000" algn="tl">
                  <a:srgbClr val="000000">
                    <a:alpha val="43137"/>
                  </a:srgbClr>
                </a:outerShdw>
              </a:effectLst>
              <a:latin typeface="Calligrapher" pitchFamily="2" charset="0"/>
            </a:endParaRPr>
          </a:p>
          <a:p>
            <a:pPr algn="ctr" fontAlgn="base">
              <a:lnSpc>
                <a:spcPct val="90000"/>
              </a:lnSpc>
              <a:spcBef>
                <a:spcPct val="40000"/>
              </a:spcBef>
              <a:spcAft>
                <a:spcPct val="0"/>
              </a:spcAft>
            </a:pPr>
            <a:r>
              <a:rPr lang="en-US" sz="2000" b="1">
                <a:solidFill>
                  <a:srgbClr val="000000"/>
                </a:solidFill>
                <a:effectLst>
                  <a:outerShdw blurRad="38100" dist="38100" dir="2700000" algn="tl">
                    <a:srgbClr val="000000">
                      <a:alpha val="43137"/>
                    </a:srgbClr>
                  </a:outerShdw>
                </a:effectLst>
                <a:latin typeface="Tahoma" pitchFamily="34" charset="0"/>
                <a:cs typeface="Tahoma" pitchFamily="34" charset="0"/>
              </a:rPr>
              <a:t>This monument was erected in 1847</a:t>
            </a:r>
            <a:endParaRPr lang="en-US" sz="2000">
              <a:solidFill>
                <a:srgbClr val="000000"/>
              </a:solidFill>
              <a:effectLst>
                <a:outerShdw blurRad="38100" dist="38100" dir="2700000" algn="tl">
                  <a:srgbClr val="000000">
                    <a:alpha val="43137"/>
                  </a:srgbClr>
                </a:outerShdw>
              </a:effectLst>
              <a:latin typeface="Calligrapher" pitchFamily="2" charset="0"/>
            </a:endParaRPr>
          </a:p>
        </p:txBody>
      </p:sp>
      <p:pic>
        <p:nvPicPr>
          <p:cNvPr id="52230" name="Picture 6" descr="Bstone2a"/>
          <p:cNvPicPr>
            <a:picLocks noChangeAspect="1" noChangeArrowheads="1"/>
          </p:cNvPicPr>
          <p:nvPr/>
        </p:nvPicPr>
        <p:blipFill>
          <a:blip r:embed="rId4" cstate="print"/>
          <a:srcRect/>
          <a:stretch>
            <a:fillRect/>
          </a:stretch>
        </p:blipFill>
        <p:spPr bwMode="auto">
          <a:xfrm>
            <a:off x="1954214" y="3687764"/>
            <a:ext cx="1779587" cy="2865437"/>
          </a:xfrm>
          <a:prstGeom prst="rect">
            <a:avLst/>
          </a:prstGeom>
          <a:noFill/>
          <a:ln w="9525">
            <a:noFill/>
            <a:miter lim="800000"/>
            <a:headEnd/>
            <a:tailEnd/>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2057400" y="228600"/>
            <a:ext cx="6172200" cy="1066800"/>
          </a:xfrm>
        </p:spPr>
        <p:txBody>
          <a:bodyPr/>
          <a:lstStyle/>
          <a:p>
            <a:pPr eaLnBrk="1" hangingPunct="1"/>
            <a:r>
              <a:rPr lang="en-US">
                <a:latin typeface="Tahoma" pitchFamily="34" charset="0"/>
              </a:rPr>
              <a:t>Campbell’s Visit</a:t>
            </a:r>
          </a:p>
        </p:txBody>
      </p:sp>
      <p:pic>
        <p:nvPicPr>
          <p:cNvPr id="53251" name="Picture 3" descr="Stone's Inscription"/>
          <p:cNvPicPr>
            <a:picLocks noChangeAspect="1" noChangeArrowheads="1"/>
          </p:cNvPicPr>
          <p:nvPr/>
        </p:nvPicPr>
        <p:blipFill>
          <a:blip r:embed="rId2" cstate="print"/>
          <a:srcRect/>
          <a:stretch>
            <a:fillRect/>
          </a:stretch>
        </p:blipFill>
        <p:spPr bwMode="auto">
          <a:xfrm>
            <a:off x="4648200" y="1371600"/>
            <a:ext cx="3875088" cy="5105400"/>
          </a:xfrm>
          <a:prstGeom prst="rect">
            <a:avLst/>
          </a:prstGeom>
          <a:noFill/>
          <a:ln w="9525">
            <a:noFill/>
            <a:miter lim="800000"/>
            <a:headEnd/>
            <a:tailEnd/>
          </a:ln>
        </p:spPr>
      </p:pic>
      <p:pic>
        <p:nvPicPr>
          <p:cNvPr id="53252" name="Picture 4" descr="campbla"/>
          <p:cNvPicPr>
            <a:picLocks noChangeAspect="1" noChangeArrowheads="1"/>
          </p:cNvPicPr>
          <p:nvPr/>
        </p:nvPicPr>
        <p:blipFill>
          <a:blip r:embed="rId3" cstate="print"/>
          <a:srcRect/>
          <a:stretch>
            <a:fillRect/>
          </a:stretch>
        </p:blipFill>
        <p:spPr bwMode="auto">
          <a:xfrm>
            <a:off x="8915400" y="3733800"/>
            <a:ext cx="1657350" cy="1981200"/>
          </a:xfrm>
          <a:prstGeom prst="rect">
            <a:avLst/>
          </a:prstGeom>
          <a:noFill/>
          <a:ln w="9525">
            <a:noFill/>
            <a:miter lim="800000"/>
            <a:headEnd/>
            <a:tailEnd/>
          </a:ln>
        </p:spPr>
      </p:pic>
      <p:sp>
        <p:nvSpPr>
          <p:cNvPr id="53253" name="Text Box 5"/>
          <p:cNvSpPr txBox="1">
            <a:spLocks noChangeArrowheads="1"/>
          </p:cNvSpPr>
          <p:nvPr/>
        </p:nvSpPr>
        <p:spPr bwMode="auto">
          <a:xfrm>
            <a:off x="1905000" y="1220789"/>
            <a:ext cx="2438400" cy="4078039"/>
          </a:xfrm>
          <a:prstGeom prst="rect">
            <a:avLst/>
          </a:prstGeom>
          <a:noFill/>
          <a:ln w="9525">
            <a:noFill/>
            <a:miter lim="800000"/>
            <a:headEnd/>
            <a:tailEnd/>
          </a:ln>
        </p:spPr>
        <p:txBody>
          <a:bodyPr>
            <a:spAutoFit/>
          </a:bodyPr>
          <a:lstStyle/>
          <a:p>
            <a:pPr algn="ctr" fontAlgn="base">
              <a:spcBef>
                <a:spcPct val="50000"/>
              </a:spcBef>
              <a:spcAft>
                <a:spcPct val="0"/>
              </a:spcAft>
            </a:pPr>
            <a:r>
              <a:rPr lang="en-US" sz="3700">
                <a:solidFill>
                  <a:srgbClr val="000000"/>
                </a:solidFill>
                <a:effectLst>
                  <a:outerShdw blurRad="38100" dist="38100" dir="2700000" algn="tl">
                    <a:srgbClr val="000000">
                      <a:alpha val="43137"/>
                    </a:srgbClr>
                  </a:outerShdw>
                </a:effectLst>
                <a:latin typeface="Tahoma" pitchFamily="34" charset="0"/>
              </a:rPr>
              <a:t>Campbell’s Reaction Upon His Visit To The Grave Of Barton W. Stone</a:t>
            </a:r>
          </a:p>
        </p:txBody>
      </p:sp>
      <p:pic>
        <p:nvPicPr>
          <p:cNvPr id="53254" name="Picture 6" descr="Bstone2a"/>
          <p:cNvPicPr>
            <a:picLocks noChangeAspect="1" noChangeArrowheads="1"/>
          </p:cNvPicPr>
          <p:nvPr/>
        </p:nvPicPr>
        <p:blipFill>
          <a:blip r:embed="rId4" cstate="print"/>
          <a:srcRect/>
          <a:stretch>
            <a:fillRect/>
          </a:stretch>
        </p:blipFill>
        <p:spPr bwMode="auto">
          <a:xfrm>
            <a:off x="8686800" y="304800"/>
            <a:ext cx="1779588" cy="2865438"/>
          </a:xfrm>
          <a:prstGeom prst="rect">
            <a:avLst/>
          </a:prstGeom>
          <a:noFill/>
          <a:ln w="9525">
            <a:noFill/>
            <a:miter lim="800000"/>
            <a:headEnd/>
            <a:tailEnd/>
          </a:ln>
        </p:spPr>
      </p:pic>
      <p:sp>
        <p:nvSpPr>
          <p:cNvPr id="53255" name="Oval 7"/>
          <p:cNvSpPr>
            <a:spLocks noChangeArrowheads="1"/>
          </p:cNvSpPr>
          <p:nvPr/>
        </p:nvSpPr>
        <p:spPr bwMode="auto">
          <a:xfrm>
            <a:off x="5715000" y="3962400"/>
            <a:ext cx="457200" cy="304800"/>
          </a:xfrm>
          <a:prstGeom prst="ellipse">
            <a:avLst/>
          </a:prstGeom>
          <a:noFill/>
          <a:ln w="19050">
            <a:solidFill>
              <a:schemeClr val="tx1"/>
            </a:solidFill>
            <a:round/>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648200" y="76200"/>
            <a:ext cx="4495800" cy="1447800"/>
          </a:xfrm>
        </p:spPr>
        <p:txBody>
          <a:bodyPr/>
          <a:lstStyle/>
          <a:p>
            <a:r>
              <a:rPr lang="en-US">
                <a:latin typeface="Tahoma" pitchFamily="34" charset="0"/>
              </a:rPr>
              <a:t>Campbell’s </a:t>
            </a:r>
            <a:br>
              <a:rPr lang="en-US">
                <a:latin typeface="Tahoma" pitchFamily="34" charset="0"/>
              </a:rPr>
            </a:br>
            <a:r>
              <a:rPr lang="en-US">
                <a:latin typeface="Tahoma" pitchFamily="34" charset="0"/>
              </a:rPr>
              <a:t>Visit</a:t>
            </a:r>
          </a:p>
        </p:txBody>
      </p:sp>
      <p:pic>
        <p:nvPicPr>
          <p:cNvPr id="12291" name="Picture 3" descr="Stone's Inscription"/>
          <p:cNvPicPr>
            <a:picLocks noChangeAspect="1" noChangeArrowheads="1"/>
          </p:cNvPicPr>
          <p:nvPr/>
        </p:nvPicPr>
        <p:blipFill>
          <a:blip r:embed="rId2" cstate="print"/>
          <a:srcRect/>
          <a:stretch>
            <a:fillRect/>
          </a:stretch>
        </p:blipFill>
        <p:spPr bwMode="auto">
          <a:xfrm>
            <a:off x="5486400" y="1524000"/>
            <a:ext cx="3875088" cy="5105400"/>
          </a:xfrm>
          <a:prstGeom prst="rect">
            <a:avLst/>
          </a:prstGeom>
          <a:noFill/>
          <a:ln w="9525">
            <a:noFill/>
            <a:miter lim="800000"/>
            <a:headEnd/>
            <a:tailEnd/>
          </a:ln>
        </p:spPr>
      </p:pic>
      <p:pic>
        <p:nvPicPr>
          <p:cNvPr id="12292" name="Picture 4" descr="http://www.therestorationmovement.com/images/campbla.jpg"/>
          <p:cNvPicPr>
            <a:picLocks noChangeAspect="1" noChangeArrowheads="1"/>
          </p:cNvPicPr>
          <p:nvPr/>
        </p:nvPicPr>
        <p:blipFill>
          <a:blip r:embed="rId3" cstate="print"/>
          <a:srcRect/>
          <a:stretch>
            <a:fillRect/>
          </a:stretch>
        </p:blipFill>
        <p:spPr bwMode="auto">
          <a:xfrm>
            <a:off x="8915400" y="3733800"/>
            <a:ext cx="1657350" cy="1981200"/>
          </a:xfrm>
          <a:prstGeom prst="rect">
            <a:avLst/>
          </a:prstGeom>
          <a:noFill/>
        </p:spPr>
      </p:pic>
      <p:sp>
        <p:nvSpPr>
          <p:cNvPr id="12293" name="Text Box 5"/>
          <p:cNvSpPr txBox="1">
            <a:spLocks noChangeArrowheads="1"/>
          </p:cNvSpPr>
          <p:nvPr/>
        </p:nvSpPr>
        <p:spPr bwMode="auto">
          <a:xfrm>
            <a:off x="1752600" y="457200"/>
            <a:ext cx="3810000" cy="61849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100">
                <a:solidFill>
                  <a:srgbClr val="000000"/>
                </a:solidFill>
                <a:effectLst>
                  <a:outerShdw blurRad="38100" dist="38100" dir="2700000" algn="tl">
                    <a:srgbClr val="000000">
                      <a:alpha val="43137"/>
                    </a:srgbClr>
                  </a:outerShdw>
                </a:effectLst>
                <a:latin typeface="Tahoma" pitchFamily="34" charset="0"/>
              </a:rPr>
              <a:t>When The Inscription Was Being Considered As To What Was Appropriate For Stone’s Memorial, Letters Were Written To Many Requesting Suggestions, With No Response. John Rogers Wrote The Words That Appear On The Monument. When A. Campbell Visited The Grave Of His Old Friend, He Suggested That The Words </a:t>
            </a:r>
            <a:br>
              <a:rPr lang="en-US" sz="2100">
                <a:solidFill>
                  <a:srgbClr val="000000"/>
                </a:solidFill>
                <a:effectLst>
                  <a:outerShdw blurRad="38100" dist="38100" dir="2700000" algn="tl">
                    <a:srgbClr val="000000">
                      <a:alpha val="43137"/>
                    </a:srgbClr>
                  </a:outerShdw>
                </a:effectLst>
                <a:latin typeface="Tahoma" pitchFamily="34" charset="0"/>
              </a:rPr>
            </a:br>
            <a:r>
              <a:rPr lang="en-US" sz="2100">
                <a:solidFill>
                  <a:srgbClr val="000000"/>
                </a:solidFill>
                <a:effectLst>
                  <a:outerShdw blurRad="38100" dist="38100" dir="2700000" algn="tl">
                    <a:srgbClr val="000000">
                      <a:alpha val="43137"/>
                    </a:srgbClr>
                  </a:outerShdw>
                </a:effectLst>
                <a:latin typeface="Tahoma" pitchFamily="34" charset="0"/>
              </a:rPr>
              <a:t>“</a:t>
            </a:r>
            <a:r>
              <a:rPr lang="en-US" sz="2100" u="sng">
                <a:solidFill>
                  <a:srgbClr val="000000"/>
                </a:solidFill>
                <a:effectLst>
                  <a:outerShdw blurRad="38100" dist="38100" dir="2700000" algn="tl">
                    <a:srgbClr val="000000">
                      <a:alpha val="43137"/>
                    </a:srgbClr>
                  </a:outerShdw>
                </a:effectLst>
                <a:latin typeface="Tahoma" pitchFamily="34" charset="0"/>
              </a:rPr>
              <a:t>the</a:t>
            </a:r>
            <a:r>
              <a:rPr lang="en-US" sz="2100">
                <a:solidFill>
                  <a:srgbClr val="000000"/>
                </a:solidFill>
                <a:effectLst>
                  <a:outerShdw blurRad="38100" dist="38100" dir="2700000" algn="tl">
                    <a:srgbClr val="000000">
                      <a:alpha val="43137"/>
                    </a:srgbClr>
                  </a:outerShdw>
                </a:effectLst>
                <a:latin typeface="Tahoma" pitchFamily="34" charset="0"/>
              </a:rPr>
              <a:t> distinguished reformer” Should More Properly Be Written As </a:t>
            </a:r>
            <a:br>
              <a:rPr lang="en-US" sz="2100">
                <a:solidFill>
                  <a:srgbClr val="000000"/>
                </a:solidFill>
                <a:effectLst>
                  <a:outerShdw blurRad="38100" dist="38100" dir="2700000" algn="tl">
                    <a:srgbClr val="000000">
                      <a:alpha val="43137"/>
                    </a:srgbClr>
                  </a:outerShdw>
                </a:effectLst>
                <a:latin typeface="Tahoma" pitchFamily="34" charset="0"/>
              </a:rPr>
            </a:br>
            <a:r>
              <a:rPr lang="en-US" sz="2100">
                <a:solidFill>
                  <a:srgbClr val="000000"/>
                </a:solidFill>
                <a:effectLst>
                  <a:outerShdw blurRad="38100" dist="38100" dir="2700000" algn="tl">
                    <a:srgbClr val="000000">
                      <a:alpha val="43137"/>
                    </a:srgbClr>
                  </a:outerShdw>
                </a:effectLst>
                <a:latin typeface="Tahoma" pitchFamily="34" charset="0"/>
              </a:rPr>
              <a:t>“</a:t>
            </a:r>
            <a:r>
              <a:rPr lang="en-US" sz="2100" i="1" u="sng">
                <a:solidFill>
                  <a:srgbClr val="000000"/>
                </a:solidFill>
                <a:effectLst>
                  <a:outerShdw blurRad="38100" dist="38100" dir="2700000" algn="tl">
                    <a:srgbClr val="000000">
                      <a:alpha val="43137"/>
                    </a:srgbClr>
                  </a:outerShdw>
                </a:effectLst>
                <a:latin typeface="Tahoma" pitchFamily="34" charset="0"/>
              </a:rPr>
              <a:t>A</a:t>
            </a:r>
            <a:r>
              <a:rPr lang="en-US" sz="2100">
                <a:solidFill>
                  <a:srgbClr val="000000"/>
                </a:solidFill>
                <a:effectLst>
                  <a:outerShdw blurRad="38100" dist="38100" dir="2700000" algn="tl">
                    <a:srgbClr val="000000">
                      <a:alpha val="43137"/>
                    </a:srgbClr>
                  </a:outerShdw>
                </a:effectLst>
                <a:latin typeface="Tahoma" pitchFamily="34" charset="0"/>
              </a:rPr>
              <a:t> distinguished reformer.” Rogers Was Present And Responded, “What I Have Written, I Have Written.”</a:t>
            </a:r>
          </a:p>
        </p:txBody>
      </p:sp>
      <p:pic>
        <p:nvPicPr>
          <p:cNvPr id="12294" name="Picture 6" descr="http://www.therestorationmovement.com/images/Bstone2a.jpg"/>
          <p:cNvPicPr>
            <a:picLocks noChangeAspect="1" noChangeArrowheads="1"/>
          </p:cNvPicPr>
          <p:nvPr/>
        </p:nvPicPr>
        <p:blipFill>
          <a:blip r:embed="rId4" cstate="print"/>
          <a:srcRect/>
          <a:stretch>
            <a:fillRect/>
          </a:stretch>
        </p:blipFill>
        <p:spPr bwMode="auto">
          <a:xfrm>
            <a:off x="8686800" y="304800"/>
            <a:ext cx="1779588" cy="2865438"/>
          </a:xfrm>
          <a:prstGeom prst="rect">
            <a:avLst/>
          </a:prstGeom>
          <a:noFill/>
        </p:spPr>
      </p:pic>
      <p:sp>
        <p:nvSpPr>
          <p:cNvPr id="12295" name="Oval 7"/>
          <p:cNvSpPr>
            <a:spLocks noChangeArrowheads="1"/>
          </p:cNvSpPr>
          <p:nvPr/>
        </p:nvSpPr>
        <p:spPr bwMode="auto">
          <a:xfrm>
            <a:off x="6524625" y="4114800"/>
            <a:ext cx="457200" cy="304800"/>
          </a:xfrm>
          <a:prstGeom prst="ellipse">
            <a:avLst/>
          </a:prstGeom>
          <a:noFill/>
          <a:ln w="1905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Online Media 1" title="Cane Ridge Revival">
            <a:hlinkClick r:id="" action="ppaction://media"/>
            <a:extLst>
              <a:ext uri="{FF2B5EF4-FFF2-40B4-BE49-F238E27FC236}">
                <a16:creationId xmlns:a16="http://schemas.microsoft.com/office/drawing/2014/main" id="{C320663F-5E8D-882E-B947-CB84F4FDD2C2}"/>
              </a:ext>
            </a:extLst>
          </p:cNvPr>
          <p:cNvPicPr>
            <a:picLocks noRot="1" noChangeAspect="1"/>
          </p:cNvPicPr>
          <p:nvPr>
            <a:videoFile r:link="rId1"/>
          </p:nvPr>
        </p:nvPicPr>
        <p:blipFill>
          <a:blip r:embed="rId3"/>
          <a:stretch>
            <a:fillRect/>
          </a:stretch>
        </p:blipFill>
        <p:spPr>
          <a:xfrm>
            <a:off x="1390261" y="1082351"/>
            <a:ext cx="9395927" cy="4609322"/>
          </a:xfrm>
          <a:prstGeom prst="rect">
            <a:avLst/>
          </a:prstGeom>
        </p:spPr>
      </p:pic>
    </p:spTree>
    <p:extLst>
      <p:ext uri="{BB962C8B-B14F-4D97-AF65-F5344CB8AC3E}">
        <p14:creationId xmlns:p14="http://schemas.microsoft.com/office/powerpoint/2010/main" val="31805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pic>
        <p:nvPicPr>
          <p:cNvPr id="4618243" name="Picture 3" descr="orangebar"/>
          <p:cNvPicPr>
            <a:picLocks noChangeAspect="1" noChangeArrowheads="1"/>
          </p:cNvPicPr>
          <p:nvPr/>
        </p:nvPicPr>
        <p:blipFill>
          <a:blip r:embed="rId4" cstate="print"/>
          <a:srcRect t="9825" b="50874"/>
          <a:stretch>
            <a:fillRect/>
          </a:stretch>
        </p:blipFill>
        <p:spPr bwMode="auto">
          <a:xfrm>
            <a:off x="1524000" y="6416676"/>
            <a:ext cx="9144000" cy="441325"/>
          </a:xfrm>
          <a:prstGeom prst="rect">
            <a:avLst/>
          </a:prstGeom>
          <a:noFill/>
          <a:effectLst/>
        </p:spPr>
      </p:pic>
      <p:pic>
        <p:nvPicPr>
          <p:cNvPr id="4618244" name="Picture 4" descr="orangebar"/>
          <p:cNvPicPr>
            <a:picLocks noChangeAspect="1" noChangeArrowheads="1"/>
          </p:cNvPicPr>
          <p:nvPr/>
        </p:nvPicPr>
        <p:blipFill>
          <a:blip r:embed="rId4"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324600" y="2286000"/>
            <a:ext cx="4876800" cy="2667000"/>
            <a:chOff x="3024" y="1440"/>
            <a:chExt cx="3072" cy="1680"/>
          </a:xfrm>
        </p:grpSpPr>
        <p:grpSp>
          <p:nvGrpSpPr>
            <p:cNvPr id="3" name="Group 6"/>
            <p:cNvGrpSpPr>
              <a:grpSpLocks/>
            </p:cNvGrpSpPr>
            <p:nvPr/>
          </p:nvGrpSpPr>
          <p:grpSpPr bwMode="auto">
            <a:xfrm>
              <a:off x="3024" y="1440"/>
              <a:ext cx="3072" cy="1680"/>
              <a:chOff x="3792" y="3120"/>
              <a:chExt cx="2064" cy="864"/>
            </a:xfrm>
          </p:grpSpPr>
          <p:sp>
            <p:nvSpPr>
              <p:cNvPr id="46182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46182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grpSp>
        <p:grpSp>
          <p:nvGrpSpPr>
            <p:cNvPr id="4" name="Group 9"/>
            <p:cNvGrpSpPr>
              <a:grpSpLocks/>
            </p:cNvGrpSpPr>
            <p:nvPr/>
          </p:nvGrpSpPr>
          <p:grpSpPr bwMode="auto">
            <a:xfrm rot="1760020">
              <a:off x="3408" y="1979"/>
              <a:ext cx="2352" cy="653"/>
              <a:chOff x="864" y="2064"/>
              <a:chExt cx="2352" cy="653"/>
            </a:xfrm>
          </p:grpSpPr>
          <p:pic>
            <p:nvPicPr>
              <p:cNvPr id="4618250" name="Picture 10"/>
              <p:cNvPicPr>
                <a:picLocks noChangeAspect="1" noChangeArrowheads="1"/>
              </p:cNvPicPr>
              <p:nvPr/>
            </p:nvPicPr>
            <p:blipFill>
              <a:blip r:embed="rId5" cstate="print"/>
              <a:srcRect/>
              <a:stretch>
                <a:fillRect/>
              </a:stretch>
            </p:blipFill>
            <p:spPr bwMode="auto">
              <a:xfrm>
                <a:off x="864" y="2064"/>
                <a:ext cx="2352" cy="653"/>
              </a:xfrm>
              <a:prstGeom prst="rect">
                <a:avLst/>
              </a:prstGeom>
              <a:noFill/>
            </p:spPr>
          </p:pic>
          <p:sp>
            <p:nvSpPr>
              <p:cNvPr id="4618251" name="Text Box 11"/>
              <p:cNvSpPr txBox="1">
                <a:spLocks noChangeArrowheads="1"/>
              </p:cNvSpPr>
              <p:nvPr/>
            </p:nvSpPr>
            <p:spPr bwMode="auto">
              <a:xfrm>
                <a:off x="912" y="2161"/>
                <a:ext cx="2208" cy="355"/>
              </a:xfrm>
              <a:prstGeom prst="rect">
                <a:avLst/>
              </a:prstGeom>
              <a:noFill/>
              <a:ln w="9525">
                <a:noFill/>
                <a:miter lim="800000"/>
                <a:headEnd/>
                <a:tailEnd/>
              </a:ln>
              <a:effectLst/>
            </p:spPr>
            <p:txBody>
              <a:bodyPr>
                <a:spAutoFit/>
              </a:bodyPr>
              <a:lstStyle/>
              <a:p>
                <a:pPr algn="ctr" eaLnBrk="0" fontAlgn="base" hangingPunct="0">
                  <a:lnSpc>
                    <a:spcPct val="120000"/>
                  </a:lnSpc>
                  <a:spcBef>
                    <a:spcPct val="50000"/>
                  </a:spcBef>
                  <a:spcAft>
                    <a:spcPct val="0"/>
                  </a:spcAft>
                </a:pPr>
                <a:r>
                  <a:rPr lang="en-US" sz="2800" b="1" dirty="0">
                    <a:solidFill>
                      <a:srgbClr val="000000"/>
                    </a:solidFill>
                    <a:effectLst>
                      <a:outerShdw blurRad="38100" dist="38100" dir="2700000" algn="tl">
                        <a:srgbClr val="C0C0C0"/>
                      </a:outerShdw>
                    </a:effectLst>
                    <a:latin typeface="Times New Roman" pitchFamily="18" charset="0"/>
                  </a:rPr>
                  <a:t>Charismatic Religion</a:t>
                </a:r>
              </a:p>
            </p:txBody>
          </p:sp>
        </p:grpSp>
      </p:grpSp>
      <p:grpSp>
        <p:nvGrpSpPr>
          <p:cNvPr id="5" name="Group 12"/>
          <p:cNvGrpSpPr>
            <a:grpSpLocks/>
          </p:cNvGrpSpPr>
          <p:nvPr/>
        </p:nvGrpSpPr>
        <p:grpSpPr bwMode="auto">
          <a:xfrm>
            <a:off x="990600" y="1752600"/>
            <a:ext cx="6248400" cy="1219200"/>
            <a:chOff x="-336" y="1104"/>
            <a:chExt cx="3936" cy="768"/>
          </a:xfrm>
        </p:grpSpPr>
        <p:sp>
          <p:nvSpPr>
            <p:cNvPr id="46182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46182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grpSp>
          <p:nvGrpSpPr>
            <p:cNvPr id="6" name="Group 15"/>
            <p:cNvGrpSpPr>
              <a:grpSpLocks/>
            </p:cNvGrpSpPr>
            <p:nvPr/>
          </p:nvGrpSpPr>
          <p:grpSpPr bwMode="auto">
            <a:xfrm>
              <a:off x="6" y="1206"/>
              <a:ext cx="2298" cy="474"/>
              <a:chOff x="6" y="2982"/>
              <a:chExt cx="2298" cy="474"/>
            </a:xfrm>
          </p:grpSpPr>
          <p:pic>
            <p:nvPicPr>
              <p:cNvPr id="4618256" name="Picture 16"/>
              <p:cNvPicPr>
                <a:picLocks noChangeAspect="1" noChangeArrowheads="1"/>
              </p:cNvPicPr>
              <p:nvPr/>
            </p:nvPicPr>
            <p:blipFill>
              <a:blip r:embed="rId6" cstate="print"/>
              <a:srcRect/>
              <a:stretch>
                <a:fillRect/>
              </a:stretch>
            </p:blipFill>
            <p:spPr bwMode="auto">
              <a:xfrm>
                <a:off x="6" y="2996"/>
                <a:ext cx="2298" cy="460"/>
              </a:xfrm>
              <a:prstGeom prst="rect">
                <a:avLst/>
              </a:prstGeom>
              <a:noFill/>
            </p:spPr>
          </p:pic>
          <p:sp>
            <p:nvSpPr>
              <p:cNvPr id="4618257" name="Text Box 17"/>
              <p:cNvSpPr txBox="1">
                <a:spLocks noChangeArrowheads="1"/>
              </p:cNvSpPr>
              <p:nvPr/>
            </p:nvSpPr>
            <p:spPr bwMode="auto">
              <a:xfrm>
                <a:off x="144" y="2982"/>
                <a:ext cx="2064" cy="313"/>
              </a:xfrm>
              <a:prstGeom prst="rect">
                <a:avLst/>
              </a:prstGeom>
              <a:noFill/>
              <a:ln w="9525">
                <a:noFill/>
                <a:miter lim="800000"/>
                <a:headEnd/>
                <a:tailEnd/>
              </a:ln>
              <a:effectLst/>
            </p:spPr>
            <p:txBody>
              <a:bodyPr>
                <a:spAutoFit/>
              </a:bodyPr>
              <a:lstStyle/>
              <a:p>
                <a:pPr algn="ctr" eaLnBrk="0" fontAlgn="base" hangingPunct="0">
                  <a:lnSpc>
                    <a:spcPct val="120000"/>
                  </a:lnSpc>
                  <a:spcBef>
                    <a:spcPct val="50000"/>
                  </a:spcBef>
                  <a:spcAft>
                    <a:spcPct val="0"/>
                  </a:spcAft>
                </a:pPr>
                <a:r>
                  <a:rPr lang="en-US" sz="2400" b="1" dirty="0">
                    <a:solidFill>
                      <a:srgbClr val="000000"/>
                    </a:solidFill>
                    <a:effectLst>
                      <a:outerShdw blurRad="38100" dist="38100" dir="2700000" algn="tl">
                        <a:srgbClr val="C0C0C0"/>
                      </a:outerShdw>
                    </a:effectLst>
                    <a:latin typeface="Times New Roman" pitchFamily="18" charset="0"/>
                  </a:rPr>
                  <a:t>Sacramental Religion</a:t>
                </a:r>
              </a:p>
            </p:txBody>
          </p:sp>
        </p:grpSp>
        <p:grpSp>
          <p:nvGrpSpPr>
            <p:cNvPr id="7" name="Group 18"/>
            <p:cNvGrpSpPr>
              <a:grpSpLocks/>
            </p:cNvGrpSpPr>
            <p:nvPr/>
          </p:nvGrpSpPr>
          <p:grpSpPr bwMode="auto">
            <a:xfrm>
              <a:off x="2352" y="1104"/>
              <a:ext cx="1248" cy="768"/>
              <a:chOff x="3168" y="1008"/>
              <a:chExt cx="1248" cy="768"/>
            </a:xfrm>
          </p:grpSpPr>
          <p:sp>
            <p:nvSpPr>
              <p:cNvPr id="46182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4618260"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000" b="1" dirty="0">
                    <a:solidFill>
                      <a:srgbClr val="000000"/>
                    </a:solidFill>
                    <a:effectLst>
                      <a:outerShdw blurRad="38100" dist="38100" dir="2700000" algn="tl">
                        <a:srgbClr val="C0C0C0"/>
                      </a:outerShdw>
                    </a:effectLst>
                    <a:latin typeface="Times New Roman" pitchFamily="18" charset="0"/>
                  </a:rPr>
                  <a:t>AD</a:t>
                </a:r>
                <a:r>
                  <a:rPr lang="en-US" sz="2800" b="1" dirty="0">
                    <a:solidFill>
                      <a:srgbClr val="000000"/>
                    </a:solidFill>
                    <a:effectLst>
                      <a:outerShdw blurRad="38100" dist="38100" dir="2700000" algn="tl">
                        <a:srgbClr val="C0C0C0"/>
                      </a:outerShdw>
                    </a:effectLst>
                    <a:latin typeface="Times New Roman" pitchFamily="18" charset="0"/>
                  </a:rPr>
                  <a:t> 1801</a:t>
                </a:r>
                <a:endParaRPr lang="en-US" sz="3200" b="1" dirty="0">
                  <a:solidFill>
                    <a:srgbClr val="000000"/>
                  </a:solidFill>
                  <a:effectLst>
                    <a:outerShdw blurRad="38100" dist="38100" dir="2700000" algn="tl">
                      <a:srgbClr val="C0C0C0"/>
                    </a:outerShdw>
                  </a:effectLst>
                  <a:latin typeface="Times New Roman" pitchFamily="18" charset="0"/>
                </a:endParaRPr>
              </a:p>
            </p:txBody>
          </p:sp>
        </p:grpSp>
      </p:grpSp>
      <p:sp>
        <p:nvSpPr>
          <p:cNvPr id="4618261" name="Rectangle 21"/>
          <p:cNvSpPr>
            <a:spLocks noChangeArrowheads="1"/>
          </p:cNvSpPr>
          <p:nvPr/>
        </p:nvSpPr>
        <p:spPr bwMode="auto">
          <a:xfrm>
            <a:off x="1752600" y="3657600"/>
            <a:ext cx="5334000" cy="1569660"/>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3200" b="1" dirty="0">
                <a:ln>
                  <a:gradFill>
                    <a:gsLst>
                      <a:gs pos="0">
                        <a:srgbClr val="00CC99">
                          <a:tint val="66000"/>
                          <a:satMod val="160000"/>
                        </a:srgbClr>
                      </a:gs>
                      <a:gs pos="50000">
                        <a:srgbClr val="00CC99">
                          <a:tint val="44500"/>
                          <a:satMod val="160000"/>
                        </a:srgbClr>
                      </a:gs>
                      <a:gs pos="100000">
                        <a:srgbClr val="00CC99">
                          <a:tint val="23500"/>
                          <a:satMod val="160000"/>
                        </a:srgbClr>
                      </a:gs>
                    </a:gsLst>
                    <a:lin ang="5400000" scaled="0"/>
                  </a:gradFill>
                </a:ln>
                <a:solidFill>
                  <a:srgbClr val="C00000"/>
                </a:solidFill>
                <a:latin typeface="Times New Roman" pitchFamily="18" charset="0"/>
              </a:rPr>
              <a:t>Institutional  Development FROM THE 2ND GREAT AMERICAN AWAKENING</a:t>
            </a:r>
          </a:p>
        </p:txBody>
      </p:sp>
      <p:sp>
        <p:nvSpPr>
          <p:cNvPr id="4618262" name="WordArt 22" descr="Paper bag"/>
          <p:cNvSpPr>
            <a:spLocks noChangeArrowheads="1" noChangeShapeType="1" noTextEdit="1"/>
          </p:cNvSpPr>
          <p:nvPr/>
        </p:nvSpPr>
        <p:spPr bwMode="auto">
          <a:xfrm>
            <a:off x="1752600" y="838200"/>
            <a:ext cx="4305300" cy="10668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fontAlgn="base">
              <a:spcBef>
                <a:spcPct val="0"/>
              </a:spcBef>
              <a:spcAft>
                <a:spcPct val="0"/>
              </a:spcAft>
            </a:pPr>
            <a:r>
              <a:rPr lang="en-US" sz="3600" kern="10" dirty="0">
                <a:ln w="9525">
                  <a:round/>
                  <a:headEnd/>
                  <a:tailEnd/>
                </a:ln>
                <a:blipFill dpi="0" rotWithShape="0">
                  <a:blip r:embed="rId7"/>
                  <a:srcRect/>
                  <a:tile tx="0" ty="0" sx="100000" sy="100000" flip="none" algn="tl"/>
                </a:blipFill>
                <a:latin typeface="Arial Black"/>
              </a:rPr>
              <a:t>First Awakening:</a:t>
            </a:r>
          </a:p>
        </p:txBody>
      </p:sp>
      <p:sp>
        <p:nvSpPr>
          <p:cNvPr id="4618263" name="WordArt 23" descr="Paper bag"/>
          <p:cNvSpPr>
            <a:spLocks noChangeArrowheads="1" noChangeShapeType="1" noTextEdit="1"/>
          </p:cNvSpPr>
          <p:nvPr/>
        </p:nvSpPr>
        <p:spPr bwMode="auto">
          <a:xfrm>
            <a:off x="6019800" y="990600"/>
            <a:ext cx="39624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latin typeface="Times New Roman"/>
                <a:cs typeface="Times New Roman"/>
              </a:rPr>
              <a:t>LEVELED CLERGY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18262"/>
                                        </p:tgtEl>
                                        <p:attrNameLst>
                                          <p:attrName>style.visibility</p:attrName>
                                        </p:attrNameLst>
                                      </p:cBhvr>
                                      <p:to>
                                        <p:strVal val="visible"/>
                                      </p:to>
                                    </p:set>
                                    <p:anim calcmode="lin" valueType="num">
                                      <p:cBhvr additive="base">
                                        <p:cTn id="7" dur="500" fill="hold"/>
                                        <p:tgtEl>
                                          <p:spTgt spid="4618262"/>
                                        </p:tgtEl>
                                        <p:attrNameLst>
                                          <p:attrName>ppt_x</p:attrName>
                                        </p:attrNameLst>
                                      </p:cBhvr>
                                      <p:tavLst>
                                        <p:tav tm="0">
                                          <p:val>
                                            <p:strVal val="0-#ppt_w/2"/>
                                          </p:val>
                                        </p:tav>
                                        <p:tav tm="100000">
                                          <p:val>
                                            <p:strVal val="#ppt_x"/>
                                          </p:val>
                                        </p:tav>
                                      </p:tavLst>
                                    </p:anim>
                                    <p:anim calcmode="lin" valueType="num">
                                      <p:cBhvr additive="base">
                                        <p:cTn id="8" dur="500" fill="hold"/>
                                        <p:tgtEl>
                                          <p:spTgt spid="46182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618263"/>
                                        </p:tgtEl>
                                        <p:attrNameLst>
                                          <p:attrName>style.visibility</p:attrName>
                                        </p:attrNameLst>
                                      </p:cBhvr>
                                      <p:to>
                                        <p:strVal val="visible"/>
                                      </p:to>
                                    </p:set>
                                    <p:anim calcmode="lin" valueType="num">
                                      <p:cBhvr>
                                        <p:cTn id="13" dur="500" fill="hold"/>
                                        <p:tgtEl>
                                          <p:spTgt spid="4618263"/>
                                        </p:tgtEl>
                                        <p:attrNameLst>
                                          <p:attrName>ppt_w</p:attrName>
                                        </p:attrNameLst>
                                      </p:cBhvr>
                                      <p:tavLst>
                                        <p:tav tm="0">
                                          <p:val>
                                            <p:strVal val="4*#ppt_w"/>
                                          </p:val>
                                        </p:tav>
                                        <p:tav tm="100000">
                                          <p:val>
                                            <p:strVal val="#ppt_w"/>
                                          </p:val>
                                        </p:tav>
                                      </p:tavLst>
                                    </p:anim>
                                    <p:anim calcmode="lin" valueType="num">
                                      <p:cBhvr>
                                        <p:cTn id="14" dur="500" fill="hold"/>
                                        <p:tgtEl>
                                          <p:spTgt spid="4618263"/>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4618261">
                                            <p:txEl>
                                              <p:pRg st="0" end="0"/>
                                            </p:txEl>
                                          </p:spTgt>
                                        </p:tgtEl>
                                        <p:attrNameLst>
                                          <p:attrName>style.visibility</p:attrName>
                                        </p:attrNameLst>
                                      </p:cBhvr>
                                      <p:to>
                                        <p:strVal val="visible"/>
                                      </p:to>
                                    </p:set>
                                    <p:animEffect transition="in" filter="diamond(in)">
                                      <p:cBhvr>
                                        <p:cTn id="19" dur="2000"/>
                                        <p:tgtEl>
                                          <p:spTgt spid="461826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1" grpId="0" build="p" autoUpdateAnimBg="0"/>
      <p:bldP spid="4618262" grpId="0" animBg="1"/>
      <p:bldP spid="46182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2" cstate="print"/>
          <a:srcRect/>
          <a:stretch>
            <a:fillRect/>
          </a:stretch>
        </p:blipFill>
        <p:spPr bwMode="auto">
          <a:xfrm>
            <a:off x="1571625" y="1143001"/>
            <a:ext cx="4724400" cy="3751263"/>
          </a:xfrm>
          <a:prstGeom prst="rect">
            <a:avLst/>
          </a:prstGeom>
          <a:noFill/>
          <a:ln w="9525">
            <a:noFill/>
            <a:miter lim="800000"/>
            <a:headEnd/>
            <a:tailEnd/>
          </a:ln>
        </p:spPr>
      </p:pic>
      <p:sp>
        <p:nvSpPr>
          <p:cNvPr id="23555" name="Rectangle 2"/>
          <p:cNvSpPr>
            <a:spLocks noGrp="1" noChangeArrowheads="1"/>
          </p:cNvSpPr>
          <p:nvPr>
            <p:ph type="title"/>
          </p:nvPr>
        </p:nvSpPr>
        <p:spPr>
          <a:xfrm>
            <a:off x="2209800" y="152400"/>
            <a:ext cx="7772400" cy="1143000"/>
          </a:xfrm>
        </p:spPr>
        <p:txBody>
          <a:bodyPr/>
          <a:lstStyle/>
          <a:p>
            <a:pPr eaLnBrk="1" hangingPunct="1"/>
            <a:r>
              <a:rPr lang="en-US"/>
              <a:t>Early 19</a:t>
            </a:r>
            <a:r>
              <a:rPr lang="en-US" baseline="30000"/>
              <a:t>th</a:t>
            </a:r>
            <a:r>
              <a:rPr lang="en-US"/>
              <a:t> Century America</a:t>
            </a:r>
          </a:p>
        </p:txBody>
      </p:sp>
      <p:sp>
        <p:nvSpPr>
          <p:cNvPr id="23556" name="Rectangle 3"/>
          <p:cNvSpPr>
            <a:spLocks noGrp="1" noChangeArrowheads="1"/>
          </p:cNvSpPr>
          <p:nvPr>
            <p:ph type="body" idx="1"/>
          </p:nvPr>
        </p:nvSpPr>
        <p:spPr/>
        <p:txBody>
          <a:bodyPr/>
          <a:lstStyle/>
          <a:p>
            <a:pPr eaLnBrk="1" hangingPunct="1"/>
            <a:endParaRPr lang="en-US"/>
          </a:p>
        </p:txBody>
      </p:sp>
      <p:pic>
        <p:nvPicPr>
          <p:cNvPr id="23557" name="Picture 5" descr="599"/>
          <p:cNvPicPr>
            <a:picLocks noChangeAspect="1" noChangeArrowheads="1"/>
          </p:cNvPicPr>
          <p:nvPr/>
        </p:nvPicPr>
        <p:blipFill>
          <a:blip r:embed="rId3" cstate="print"/>
          <a:srcRect l="1775"/>
          <a:stretch>
            <a:fillRect/>
          </a:stretch>
        </p:blipFill>
        <p:spPr bwMode="auto">
          <a:xfrm>
            <a:off x="6324600" y="1295400"/>
            <a:ext cx="4216400" cy="5181600"/>
          </a:xfrm>
          <a:prstGeom prst="rect">
            <a:avLst/>
          </a:prstGeom>
          <a:noFill/>
          <a:ln w="9525">
            <a:noFill/>
            <a:miter lim="800000"/>
            <a:headEnd/>
            <a:tailEnd/>
          </a:ln>
        </p:spPr>
      </p:pic>
      <p:pic>
        <p:nvPicPr>
          <p:cNvPr id="23558" name="Picture 7"/>
          <p:cNvPicPr>
            <a:picLocks noChangeAspect="1" noChangeArrowheads="1"/>
          </p:cNvPicPr>
          <p:nvPr/>
        </p:nvPicPr>
        <p:blipFill>
          <a:blip r:embed="rId4" cstate="print"/>
          <a:srcRect/>
          <a:stretch>
            <a:fillRect/>
          </a:stretch>
        </p:blipFill>
        <p:spPr bwMode="auto">
          <a:xfrm>
            <a:off x="4724401" y="4419601"/>
            <a:ext cx="1495425" cy="1933575"/>
          </a:xfrm>
          <a:prstGeom prst="rect">
            <a:avLst/>
          </a:prstGeom>
          <a:noFill/>
          <a:ln w="9525">
            <a:noFill/>
            <a:miter lim="800000"/>
            <a:headEnd/>
            <a:tailEnd/>
          </a:ln>
        </p:spPr>
      </p:pic>
      <p:pic>
        <p:nvPicPr>
          <p:cNvPr id="23559" name="Picture 8"/>
          <p:cNvPicPr>
            <a:picLocks noChangeAspect="1" noChangeArrowheads="1"/>
          </p:cNvPicPr>
          <p:nvPr/>
        </p:nvPicPr>
        <p:blipFill>
          <a:blip r:embed="rId5" cstate="print"/>
          <a:srcRect/>
          <a:stretch>
            <a:fillRect/>
          </a:stretch>
        </p:blipFill>
        <p:spPr bwMode="auto">
          <a:xfrm>
            <a:off x="1752601" y="4800601"/>
            <a:ext cx="1666875" cy="1628775"/>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599"/>
          <p:cNvPicPr>
            <a:picLocks noChangeAspect="1" noChangeArrowheads="1"/>
          </p:cNvPicPr>
          <p:nvPr/>
        </p:nvPicPr>
        <p:blipFill>
          <a:blip r:embed="rId2" cstate="print"/>
          <a:srcRect l="1775"/>
          <a:stretch>
            <a:fillRect/>
          </a:stretch>
        </p:blipFill>
        <p:spPr bwMode="auto">
          <a:xfrm>
            <a:off x="0" y="0"/>
            <a:ext cx="12192000" cy="6858000"/>
          </a:xfrm>
          <a:prstGeom prst="rect">
            <a:avLst/>
          </a:prstGeom>
          <a:noFill/>
          <a:ln w="9525">
            <a:noFill/>
            <a:miter lim="800000"/>
            <a:headEnd/>
            <a:tailEnd/>
          </a:ln>
        </p:spPr>
      </p:pic>
      <p:sp>
        <p:nvSpPr>
          <p:cNvPr id="9129985" name="Rectangle 1"/>
          <p:cNvSpPr>
            <a:spLocks noChangeArrowheads="1"/>
          </p:cNvSpPr>
          <p:nvPr/>
        </p:nvSpPr>
        <p:spPr bwMode="auto">
          <a:xfrm>
            <a:off x="578840" y="566464"/>
            <a:ext cx="1066240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b="1" dirty="0">
                <a:solidFill>
                  <a:srgbClr val="CC0000"/>
                </a:solidFill>
                <a:latin typeface="Arial" pitchFamily="34" charset="0"/>
                <a:cs typeface="Arial" pitchFamily="34" charset="0"/>
              </a:rPr>
              <a:t>According to the 1800 census, the United States contained 5,308,483 persons. In the same year the British Islands contained upwards of 15 millions; the French Republic, more than 27 millions. Nearly one fifth of the American people were negro slaves; the true political population consisted of 4.5 million free white or less than one million able-bodied males, on whose shoulders fell the burden of a continent. Even after two centuries of struggle the land was still untamed; forest covered every portion, except here &amp; there a strip of cultivated soil; the minerals lay undisturbed in their rocky beds, and more than two thirds of the people clung to the seaboard within 50 miles of tide-water, where alone the wants of civilized life could be supplied. Center of population rested within 18 miles of Baltimore, north &amp; east of Washington. Except in political arrangement, the interior was little more civilized than in 1750, and was not much easier to penetrate than when La Salle &amp; Hennepin found their way to the Mississippi more than a century before.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545284" y="218114"/>
            <a:ext cx="11073467" cy="1229686"/>
          </a:xfrm>
        </p:spPr>
        <p:txBody>
          <a:bodyPr/>
          <a:lstStyle/>
          <a:p>
            <a:r>
              <a:rPr lang="en-US" sz="4000" b="1" u="sng" dirty="0">
                <a:solidFill>
                  <a:schemeClr val="accent1"/>
                </a:solidFill>
                <a:effectLst>
                  <a:outerShdw blurRad="38100" dist="38100" dir="2700000" algn="tl">
                    <a:srgbClr val="C0C0C0"/>
                  </a:outerShdw>
                </a:effectLst>
                <a:latin typeface="Calligrapher" pitchFamily="2" charset="0"/>
              </a:rPr>
              <a:t>Sweet’s Story of American Religion:  Presbyterians</a:t>
            </a:r>
          </a:p>
        </p:txBody>
      </p:sp>
      <p:sp>
        <p:nvSpPr>
          <p:cNvPr id="4289539" name="Rectangle 3"/>
          <p:cNvSpPr>
            <a:spLocks noGrp="1" noChangeArrowheads="1"/>
          </p:cNvSpPr>
          <p:nvPr>
            <p:ph type="body" idx="1"/>
          </p:nvPr>
        </p:nvSpPr>
        <p:spPr>
          <a:xfrm>
            <a:off x="2057400" y="1371600"/>
            <a:ext cx="8077200" cy="5105400"/>
          </a:xfrm>
        </p:spPr>
        <p:txBody>
          <a:bodyPr/>
          <a:lstStyle/>
          <a:p>
            <a:pPr>
              <a:lnSpc>
                <a:spcPct val="90000"/>
              </a:lnSpc>
              <a:buFontTx/>
              <a:buBlip>
                <a:blip r:embed="rId5"/>
              </a:buBlip>
            </a:pPr>
            <a:r>
              <a:rPr lang="en-US" i="1" dirty="0">
                <a:solidFill>
                  <a:srgbClr val="FFFF99"/>
                </a:solidFill>
                <a:effectLst>
                  <a:outerShdw blurRad="38100" dist="38100" dir="2700000" algn="tl">
                    <a:srgbClr val="C0C0C0"/>
                  </a:outerShdw>
                </a:effectLst>
              </a:rPr>
              <a:t>  “Of all the American churches at the opening of the national era, the Presbyterian was the most strategically located for an immediate advance into the West.  The Scotch-Irish constituted the last great wave  of emigration previous to the Revolution and by 1760 Scotch-Irish Presbyterian churches were to be found scattered along from ‘the frontiers of New England to the frontiers of South Carolina.’”</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2806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3928067" name="Rectangle 3" descr="Pink tissue paper"/>
          <p:cNvSpPr>
            <a:spLocks noGrp="1" noChangeArrowheads="1"/>
          </p:cNvSpPr>
          <p:nvPr>
            <p:ph type="body" idx="1"/>
          </p:nvPr>
        </p:nvSpPr>
        <p:spPr>
          <a:xfrm>
            <a:off x="2133600" y="2286000"/>
            <a:ext cx="7848600" cy="4114800"/>
          </a:xfrm>
          <a:blipFill dpi="0" rotWithShape="0">
            <a:blip r:embed="rId5" cstate="print"/>
            <a:srcRect/>
            <a:tile tx="0" ty="0" sx="100000" sy="100000" flip="none" algn="tl"/>
          </a:blipFill>
        </p:spPr>
        <p:txBody>
          <a:bodyPr/>
          <a:lstStyle/>
          <a:p>
            <a:pPr>
              <a:lnSpc>
                <a:spcPct val="90000"/>
              </a:lnSpc>
              <a:buFontTx/>
              <a:buChar char="o"/>
            </a:pPr>
            <a:r>
              <a:rPr lang="en-US" sz="2000" b="1">
                <a:solidFill>
                  <a:srgbClr val="666699"/>
                </a:solidFill>
                <a:effectLst>
                  <a:outerShdw blurRad="38100" dist="38100" dir="2700000" algn="tl">
                    <a:srgbClr val="000000"/>
                  </a:outerShdw>
                </a:effectLst>
              </a:rPr>
              <a:t>In August,  1801,  Barton W. Stone led a revival in Cane Ridge,  Kentucky that became the most famous camp meeting.  The meeting lasted a week,  and 23,000+ people came.  The preaching was simple,  lively,  and persuasive,  with preachers from different denominations sharing the platform.  The strong emotional responses produced strange physical manifestations – some people fainted and fell to the ground or suffered uncontrollable shaking.  There was dancing, running, and singing – all of which Stone said were manifestations of God’s presence.  The noise of the meeting was so great some said  “the noise was like the roar of Niagara.”  Eastern revivalists were highly critical of the emotional excesses of the Cane Ridge camp meeting.  One Presbyterian minister said the anarchy of the camp meetings must have had some connections with the French Revolution!</a:t>
            </a:r>
          </a:p>
          <a:p>
            <a:pPr>
              <a:lnSpc>
                <a:spcPct val="90000"/>
              </a:lnSpc>
              <a:buFontTx/>
              <a:buNone/>
            </a:pPr>
            <a:endParaRPr lang="en-US" sz="2800" b="1">
              <a:solidFill>
                <a:srgbClr val="666699"/>
              </a:solidFill>
              <a:effectLst>
                <a:outerShdw blurRad="38100" dist="38100" dir="2700000" algn="tl">
                  <a:srgbClr val="000000"/>
                </a:outerShdw>
              </a:effectLst>
            </a:endParaRPr>
          </a:p>
        </p:txBody>
      </p:sp>
      <p:sp>
        <p:nvSpPr>
          <p:cNvPr id="392806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392806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fontAlgn="base">
              <a:spcBef>
                <a:spcPct val="0"/>
              </a:spcBef>
              <a:spcAft>
                <a:spcPct val="0"/>
              </a:spcAft>
            </a:pPr>
            <a:r>
              <a:rPr lang="en-US"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3928070" name="WordArt 6"/>
          <p:cNvSpPr>
            <a:spLocks noChangeArrowheads="1" noChangeShapeType="1" noTextEdit="1"/>
          </p:cNvSpPr>
          <p:nvPr/>
        </p:nvSpPr>
        <p:spPr bwMode="auto">
          <a:xfrm>
            <a:off x="2590800" y="1676400"/>
            <a:ext cx="68580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The Second Great Awakening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28068"/>
                                        </p:tgtEl>
                                        <p:attrNameLst>
                                          <p:attrName>style.visibility</p:attrName>
                                        </p:attrNameLst>
                                      </p:cBhvr>
                                      <p:to>
                                        <p:strVal val="visible"/>
                                      </p:to>
                                    </p:set>
                                    <p:anim calcmode="lin" valueType="num">
                                      <p:cBhvr>
                                        <p:cTn id="7" dur="5000" fill="hold"/>
                                        <p:tgtEl>
                                          <p:spTgt spid="3928068"/>
                                        </p:tgtEl>
                                        <p:attrNameLst>
                                          <p:attrName>ppt_w</p:attrName>
                                        </p:attrNameLst>
                                      </p:cBhvr>
                                      <p:tavLst>
                                        <p:tav tm="0" fmla="#ppt_w*sin(2.5*pi*$)">
                                          <p:val>
                                            <p:fltVal val="0"/>
                                          </p:val>
                                        </p:tav>
                                        <p:tav tm="100000">
                                          <p:val>
                                            <p:fltVal val="1"/>
                                          </p:val>
                                        </p:tav>
                                      </p:tavLst>
                                    </p:anim>
                                    <p:anim calcmode="lin" valueType="num">
                                      <p:cBhvr>
                                        <p:cTn id="8" dur="5000" fill="hold"/>
                                        <p:tgtEl>
                                          <p:spTgt spid="392806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928069"/>
                                        </p:tgtEl>
                                        <p:attrNameLst>
                                          <p:attrName>style.visibility</p:attrName>
                                        </p:attrNameLst>
                                      </p:cBhvr>
                                      <p:to>
                                        <p:strVal val="visible"/>
                                      </p:to>
                                    </p:set>
                                    <p:anim calcmode="lin" valueType="num">
                                      <p:cBhvr>
                                        <p:cTn id="13" dur="500" fill="hold"/>
                                        <p:tgtEl>
                                          <p:spTgt spid="3928069"/>
                                        </p:tgtEl>
                                        <p:attrNameLst>
                                          <p:attrName>ppt_w</p:attrName>
                                        </p:attrNameLst>
                                      </p:cBhvr>
                                      <p:tavLst>
                                        <p:tav tm="0">
                                          <p:val>
                                            <p:strVal val="4/3*#ppt_w"/>
                                          </p:val>
                                        </p:tav>
                                        <p:tav tm="100000">
                                          <p:val>
                                            <p:strVal val="#ppt_w"/>
                                          </p:val>
                                        </p:tav>
                                      </p:tavLst>
                                    </p:anim>
                                    <p:anim calcmode="lin" valueType="num">
                                      <p:cBhvr>
                                        <p:cTn id="14" dur="500" fill="hold"/>
                                        <p:tgtEl>
                                          <p:spTgt spid="392806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3928066">
                                            <p:txEl>
                                              <p:pRg st="0" end="0"/>
                                            </p:txEl>
                                          </p:spTgt>
                                        </p:tgtEl>
                                        <p:attrNameLst>
                                          <p:attrName>style.visibility</p:attrName>
                                        </p:attrNameLst>
                                      </p:cBhvr>
                                      <p:to>
                                        <p:strVal val="visible"/>
                                      </p:to>
                                    </p:set>
                                    <p:anim calcmode="lin" valueType="num">
                                      <p:cBhvr additive="base">
                                        <p:cTn id="19" dur="300" fill="hold"/>
                                        <p:tgtEl>
                                          <p:spTgt spid="392806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28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3928070"/>
                                        </p:tgtEl>
                                        <p:attrNameLst>
                                          <p:attrName>style.visibility</p:attrName>
                                        </p:attrNameLst>
                                      </p:cBhvr>
                                      <p:to>
                                        <p:strVal val="visible"/>
                                      </p:to>
                                    </p:set>
                                    <p:anim calcmode="lin" valueType="num">
                                      <p:cBhvr>
                                        <p:cTn id="25" dur="500" fill="hold"/>
                                        <p:tgtEl>
                                          <p:spTgt spid="3928070"/>
                                        </p:tgtEl>
                                        <p:attrNameLst>
                                          <p:attrName>ppt_w</p:attrName>
                                        </p:attrNameLst>
                                      </p:cBhvr>
                                      <p:tavLst>
                                        <p:tav tm="0">
                                          <p:val>
                                            <p:fltVal val="0"/>
                                          </p:val>
                                        </p:tav>
                                        <p:tav tm="100000">
                                          <p:val>
                                            <p:strVal val="#ppt_w"/>
                                          </p:val>
                                        </p:tav>
                                      </p:tavLst>
                                    </p:anim>
                                    <p:anim calcmode="lin" valueType="num">
                                      <p:cBhvr>
                                        <p:cTn id="26" dur="500" fill="hold"/>
                                        <p:tgtEl>
                                          <p:spTgt spid="3928070"/>
                                        </p:tgtEl>
                                        <p:attrNameLst>
                                          <p:attrName>ppt_h</p:attrName>
                                        </p:attrNameLst>
                                      </p:cBhvr>
                                      <p:tavLst>
                                        <p:tav tm="0">
                                          <p:val>
                                            <p:fltVal val="0"/>
                                          </p:val>
                                        </p:tav>
                                        <p:tav tm="100000">
                                          <p:val>
                                            <p:strVal val="#ppt_h"/>
                                          </p:val>
                                        </p:tav>
                                      </p:tavLst>
                                    </p:anim>
                                    <p:anim calcmode="lin" valueType="num">
                                      <p:cBhvr>
                                        <p:cTn id="27" dur="500" fill="hold"/>
                                        <p:tgtEl>
                                          <p:spTgt spid="3928070"/>
                                        </p:tgtEl>
                                        <p:attrNameLst>
                                          <p:attrName>ppt_x</p:attrName>
                                        </p:attrNameLst>
                                      </p:cBhvr>
                                      <p:tavLst>
                                        <p:tav tm="0">
                                          <p:val>
                                            <p:fltVal val="0.5"/>
                                          </p:val>
                                        </p:tav>
                                        <p:tav tm="100000">
                                          <p:val>
                                            <p:strVal val="#ppt_x"/>
                                          </p:val>
                                        </p:tav>
                                      </p:tavLst>
                                    </p:anim>
                                    <p:anim calcmode="lin" valueType="num">
                                      <p:cBhvr>
                                        <p:cTn id="28" dur="500" fill="hold"/>
                                        <p:tgtEl>
                                          <p:spTgt spid="392807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100000"/>
                                  </p:iterate>
                                  <p:childTnLst>
                                    <p:set>
                                      <p:cBhvr>
                                        <p:cTn id="32" dur="1" fill="hold">
                                          <p:stCondLst>
                                            <p:cond delay="0"/>
                                          </p:stCondLst>
                                        </p:cTn>
                                        <p:tgtEl>
                                          <p:spTgt spid="3928067">
                                            <p:txEl>
                                              <p:pRg st="0" end="0"/>
                                            </p:txEl>
                                          </p:spTgt>
                                        </p:tgtEl>
                                        <p:attrNameLst>
                                          <p:attrName>style.visibility</p:attrName>
                                        </p:attrNameLst>
                                      </p:cBhvr>
                                      <p:to>
                                        <p:strVal val="visible"/>
                                      </p:to>
                                    </p:set>
                                    <p:animEffect transition="in" filter="wipe(up)">
                                      <p:cBhvr>
                                        <p:cTn id="33" dur="75"/>
                                        <p:tgtEl>
                                          <p:spTgt spid="3928067">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8066" grpId="0" build="p" autoUpdateAnimBg="0"/>
      <p:bldP spid="3928067" grpId="0" build="p" autoUpdateAnimBg="0"/>
      <p:bldP spid="3928068" grpId="0" animBg="1"/>
      <p:bldP spid="3928069" grpId="0" animBg="1"/>
      <p:bldP spid="39280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69442" name="Rectangle 2"/>
          <p:cNvSpPr>
            <a:spLocks noGrp="1" noChangeArrowheads="1"/>
          </p:cNvSpPr>
          <p:nvPr>
            <p:ph type="title"/>
          </p:nvPr>
        </p:nvSpPr>
        <p:spPr/>
        <p:txBody>
          <a:bodyPr/>
          <a:lstStyle/>
          <a:p>
            <a:endParaRPr lang="en-US"/>
          </a:p>
        </p:txBody>
      </p:sp>
      <p:pic>
        <p:nvPicPr>
          <p:cNvPr id="4669443" name="Picture 3" descr="C:\Documents and Settings\Owner\My Documents\Educational Illustrations\Religious Related\ChurchHistory.jpg"/>
          <p:cNvPicPr>
            <a:picLocks noChangeAspect="1" noChangeArrowheads="1"/>
          </p:cNvPicPr>
          <p:nvPr/>
        </p:nvPicPr>
        <p:blipFill>
          <a:blip r:embed="rId3" cstate="print"/>
          <a:srcRect/>
          <a:stretch>
            <a:fillRect/>
          </a:stretch>
        </p:blipFill>
        <p:spPr bwMode="auto">
          <a:xfrm>
            <a:off x="-3733800" y="-1114425"/>
            <a:ext cx="16783050" cy="8886825"/>
          </a:xfrm>
          <a:prstGeom prst="rect">
            <a:avLst/>
          </a:prstGeom>
          <a:noFill/>
        </p:spPr>
      </p:pic>
    </p:spTree>
    <p:extLst>
      <p:ext uri="{BB962C8B-B14F-4D97-AF65-F5344CB8AC3E}">
        <p14:creationId xmlns:p14="http://schemas.microsoft.com/office/powerpoint/2010/main" val="35893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669443"/>
                                        </p:tgtEl>
                                        <p:attrNameLst>
                                          <p:attrName>style.visibility</p:attrName>
                                        </p:attrNameLst>
                                      </p:cBhvr>
                                      <p:to>
                                        <p:strVal val="visible"/>
                                      </p:to>
                                    </p:set>
                                    <p:animEffect transition="in" filter="slide(fromTop)">
                                      <p:cBhvr>
                                        <p:cTn id="7" dur="500"/>
                                        <p:tgtEl>
                                          <p:spTgt spid="466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953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pic>
        <p:nvPicPr>
          <p:cNvPr id="3009539"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3009540"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3009541" name="Group 5"/>
          <p:cNvGrpSpPr>
            <a:grpSpLocks/>
          </p:cNvGrpSpPr>
          <p:nvPr/>
        </p:nvGrpSpPr>
        <p:grpSpPr bwMode="auto">
          <a:xfrm>
            <a:off x="5334000" y="2209800"/>
            <a:ext cx="5638800" cy="2590800"/>
            <a:chOff x="2400" y="1392"/>
            <a:chExt cx="3552" cy="1632"/>
          </a:xfrm>
        </p:grpSpPr>
        <p:grpSp>
          <p:nvGrpSpPr>
            <p:cNvPr id="3009542" name="Group 6"/>
            <p:cNvGrpSpPr>
              <a:grpSpLocks/>
            </p:cNvGrpSpPr>
            <p:nvPr/>
          </p:nvGrpSpPr>
          <p:grpSpPr bwMode="auto">
            <a:xfrm>
              <a:off x="2400" y="1392"/>
              <a:ext cx="3552" cy="1632"/>
              <a:chOff x="3792" y="3120"/>
              <a:chExt cx="2064" cy="864"/>
            </a:xfrm>
          </p:grpSpPr>
          <p:sp>
            <p:nvSpPr>
              <p:cNvPr id="3009543"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3009544"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grpSp>
        <p:grpSp>
          <p:nvGrpSpPr>
            <p:cNvPr id="3009545" name="Group 9"/>
            <p:cNvGrpSpPr>
              <a:grpSpLocks/>
            </p:cNvGrpSpPr>
            <p:nvPr/>
          </p:nvGrpSpPr>
          <p:grpSpPr bwMode="auto">
            <a:xfrm rot="1503402">
              <a:off x="3023" y="2010"/>
              <a:ext cx="2352" cy="461"/>
              <a:chOff x="864" y="2611"/>
              <a:chExt cx="2352" cy="461"/>
            </a:xfrm>
          </p:grpSpPr>
          <p:pic>
            <p:nvPicPr>
              <p:cNvPr id="3009546" name="Picture 10"/>
              <p:cNvPicPr>
                <a:picLocks noChangeAspect="1" noChangeArrowheads="1"/>
              </p:cNvPicPr>
              <p:nvPr/>
            </p:nvPicPr>
            <p:blipFill>
              <a:blip r:embed="rId4" cstate="print"/>
              <a:srcRect l="2881" t="16304" r="1080" b="21196"/>
              <a:stretch>
                <a:fillRect/>
              </a:stretch>
            </p:blipFill>
            <p:spPr bwMode="auto">
              <a:xfrm>
                <a:off x="864" y="2611"/>
                <a:ext cx="2352" cy="461"/>
              </a:xfrm>
              <a:prstGeom prst="rect">
                <a:avLst/>
              </a:prstGeom>
              <a:noFill/>
            </p:spPr>
          </p:pic>
          <p:sp>
            <p:nvSpPr>
              <p:cNvPr id="3009547" name="Text Box 11"/>
              <p:cNvSpPr txBox="1">
                <a:spLocks noChangeArrowheads="1"/>
              </p:cNvSpPr>
              <p:nvPr/>
            </p:nvSpPr>
            <p:spPr bwMode="auto">
              <a:xfrm>
                <a:off x="912" y="2620"/>
                <a:ext cx="2208" cy="377"/>
              </a:xfrm>
              <a:prstGeom prst="rect">
                <a:avLst/>
              </a:prstGeom>
              <a:noFill/>
              <a:ln w="9525">
                <a:noFill/>
                <a:miter lim="800000"/>
                <a:headEnd/>
                <a:tailEnd/>
              </a:ln>
              <a:effectLst/>
            </p:spPr>
            <p:txBody>
              <a:bodyPr>
                <a:spAutoFit/>
              </a:bodyPr>
              <a:lstStyle/>
              <a:p>
                <a:pPr algn="ctr" eaLnBrk="0" fontAlgn="base" hangingPunct="0">
                  <a:lnSpc>
                    <a:spcPct val="120000"/>
                  </a:lnSpc>
                  <a:spcBef>
                    <a:spcPct val="50000"/>
                  </a:spcBef>
                  <a:spcAft>
                    <a:spcPct val="0"/>
                  </a:spcAft>
                </a:pPr>
                <a:r>
                  <a:rPr lang="en-US" sz="3000" b="1">
                    <a:solidFill>
                      <a:srgbClr val="000000"/>
                    </a:solidFill>
                    <a:effectLst>
                      <a:outerShdw blurRad="38100" dist="38100" dir="2700000" algn="tl">
                        <a:srgbClr val="C0C0C0"/>
                      </a:outerShdw>
                    </a:effectLst>
                    <a:latin typeface="Times New Roman" pitchFamily="18" charset="0"/>
                  </a:rPr>
                  <a:t>Churches of Christ</a:t>
                </a:r>
              </a:p>
            </p:txBody>
          </p:sp>
        </p:grpSp>
      </p:grpSp>
      <p:grpSp>
        <p:nvGrpSpPr>
          <p:cNvPr id="3009548" name="Group 12"/>
          <p:cNvGrpSpPr>
            <a:grpSpLocks/>
          </p:cNvGrpSpPr>
          <p:nvPr/>
        </p:nvGrpSpPr>
        <p:grpSpPr bwMode="auto">
          <a:xfrm>
            <a:off x="1295400" y="1676400"/>
            <a:ext cx="5105400" cy="1219200"/>
            <a:chOff x="-144" y="1056"/>
            <a:chExt cx="3216" cy="768"/>
          </a:xfrm>
        </p:grpSpPr>
        <p:sp>
          <p:nvSpPr>
            <p:cNvPr id="3009549" name="Line 13"/>
            <p:cNvSpPr>
              <a:spLocks noChangeShapeType="1"/>
            </p:cNvSpPr>
            <p:nvPr/>
          </p:nvSpPr>
          <p:spPr bwMode="auto">
            <a:xfrm>
              <a:off x="1296" y="1392"/>
              <a:ext cx="624"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3009550" name="Line 14"/>
            <p:cNvSpPr>
              <a:spLocks noChangeShapeType="1"/>
            </p:cNvSpPr>
            <p:nvPr/>
          </p:nvSpPr>
          <p:spPr bwMode="auto">
            <a:xfrm>
              <a:off x="-144" y="1392"/>
              <a:ext cx="288" cy="0"/>
            </a:xfrm>
            <a:prstGeom prst="line">
              <a:avLst/>
            </a:prstGeom>
            <a:noFill/>
            <a:ln w="76200">
              <a:solidFill>
                <a:schemeClr val="tx1"/>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grpSp>
          <p:nvGrpSpPr>
            <p:cNvPr id="3009551" name="Group 15"/>
            <p:cNvGrpSpPr>
              <a:grpSpLocks/>
            </p:cNvGrpSpPr>
            <p:nvPr/>
          </p:nvGrpSpPr>
          <p:grpSpPr bwMode="auto">
            <a:xfrm>
              <a:off x="0" y="1152"/>
              <a:ext cx="1488" cy="480"/>
              <a:chOff x="768" y="2544"/>
              <a:chExt cx="2511" cy="480"/>
            </a:xfrm>
          </p:grpSpPr>
          <p:pic>
            <p:nvPicPr>
              <p:cNvPr id="3009552" name="Picture 16"/>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3009553" name="Text Box 17"/>
              <p:cNvSpPr txBox="1">
                <a:spLocks noChangeArrowheads="1"/>
              </p:cNvSpPr>
              <p:nvPr/>
            </p:nvSpPr>
            <p:spPr bwMode="auto">
              <a:xfrm>
                <a:off x="785" y="2544"/>
                <a:ext cx="2443" cy="355"/>
              </a:xfrm>
              <a:prstGeom prst="rect">
                <a:avLst/>
              </a:prstGeom>
              <a:noFill/>
              <a:ln w="9525">
                <a:noFill/>
                <a:miter lim="800000"/>
                <a:headEnd/>
                <a:tailEnd/>
              </a:ln>
              <a:effectLst/>
            </p:spPr>
            <p:txBody>
              <a:bodyPr wrap="square">
                <a:spAutoFit/>
              </a:bodyPr>
              <a:lstStyle/>
              <a:p>
                <a:pPr algn="ctr" eaLnBrk="0" fontAlgn="base" hangingPunct="0">
                  <a:lnSpc>
                    <a:spcPct val="120000"/>
                  </a:lnSpc>
                  <a:spcBef>
                    <a:spcPct val="50000"/>
                  </a:spcBef>
                  <a:spcAft>
                    <a:spcPct val="0"/>
                  </a:spcAft>
                </a:pPr>
                <a:r>
                  <a:rPr lang="en-US" sz="2800" b="1" dirty="0">
                    <a:solidFill>
                      <a:srgbClr val="000000"/>
                    </a:solidFill>
                    <a:effectLst>
                      <a:outerShdw blurRad="38100" dist="38100" dir="2700000" algn="tl">
                        <a:srgbClr val="C0C0C0"/>
                      </a:outerShdw>
                    </a:effectLst>
                    <a:latin typeface="Times New Roman" pitchFamily="18" charset="0"/>
                  </a:rPr>
                  <a:t>Presbyterian</a:t>
                </a:r>
              </a:p>
            </p:txBody>
          </p:sp>
        </p:grpSp>
        <p:grpSp>
          <p:nvGrpSpPr>
            <p:cNvPr id="3009554" name="Group 18"/>
            <p:cNvGrpSpPr>
              <a:grpSpLocks/>
            </p:cNvGrpSpPr>
            <p:nvPr/>
          </p:nvGrpSpPr>
          <p:grpSpPr bwMode="auto">
            <a:xfrm>
              <a:off x="1728" y="1056"/>
              <a:ext cx="1344" cy="768"/>
              <a:chOff x="3168" y="1008"/>
              <a:chExt cx="1248" cy="768"/>
            </a:xfrm>
          </p:grpSpPr>
          <p:sp>
            <p:nvSpPr>
              <p:cNvPr id="3009555"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3009556"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000" b="1">
                    <a:solidFill>
                      <a:srgbClr val="000000"/>
                    </a:solidFill>
                    <a:effectLst>
                      <a:outerShdw blurRad="38100" dist="38100" dir="2700000" algn="tl">
                        <a:srgbClr val="C0C0C0"/>
                      </a:outerShdw>
                    </a:effectLst>
                    <a:latin typeface="Times New Roman" pitchFamily="18" charset="0"/>
                  </a:rPr>
                  <a:t>AD</a:t>
                </a:r>
                <a:r>
                  <a:rPr lang="en-US" sz="2800" b="1">
                    <a:solidFill>
                      <a:srgbClr val="000000"/>
                    </a:solidFill>
                    <a:effectLst>
                      <a:outerShdw blurRad="38100" dist="38100" dir="2700000" algn="tl">
                        <a:srgbClr val="C0C0C0"/>
                      </a:outerShdw>
                    </a:effectLst>
                    <a:latin typeface="Times New Roman" pitchFamily="18" charset="0"/>
                  </a:rPr>
                  <a:t> 1801</a:t>
                </a:r>
                <a:endParaRPr lang="en-US" sz="3200" b="1">
                  <a:solidFill>
                    <a:srgbClr val="000000"/>
                  </a:solidFill>
                  <a:effectLst>
                    <a:outerShdw blurRad="38100" dist="38100" dir="2700000" algn="tl">
                      <a:srgbClr val="C0C0C0"/>
                    </a:outerShdw>
                  </a:effectLst>
                  <a:latin typeface="Times New Roman" pitchFamily="18" charset="0"/>
                </a:endParaRPr>
              </a:p>
            </p:txBody>
          </p:sp>
        </p:grpSp>
      </p:grpSp>
      <p:sp>
        <p:nvSpPr>
          <p:cNvPr id="3009557" name="Rectangle 21"/>
          <p:cNvSpPr>
            <a:spLocks noChangeArrowheads="1"/>
          </p:cNvSpPr>
          <p:nvPr/>
        </p:nvSpPr>
        <p:spPr bwMode="auto">
          <a:xfrm>
            <a:off x="1752600" y="3048000"/>
            <a:ext cx="8915400" cy="2831544"/>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dirty="0">
                <a:solidFill>
                  <a:srgbClr val="000000"/>
                </a:solidFill>
                <a:latin typeface="Times New Roman" pitchFamily="18" charset="0"/>
              </a:rPr>
              <a:t>In 1801, Barton Stone </a:t>
            </a:r>
            <a:br>
              <a:rPr lang="en-US" sz="3200" dirty="0">
                <a:solidFill>
                  <a:srgbClr val="000000"/>
                </a:solidFill>
                <a:latin typeface="Times New Roman" pitchFamily="18" charset="0"/>
              </a:rPr>
            </a:br>
            <a:r>
              <a:rPr lang="en-US" sz="3200" dirty="0">
                <a:solidFill>
                  <a:srgbClr val="000000"/>
                </a:solidFill>
                <a:latin typeface="Times New Roman" pitchFamily="18" charset="0"/>
              </a:rPr>
              <a:t>held his Cane Ridge Revival </a:t>
            </a:r>
            <a:br>
              <a:rPr lang="en-US" sz="3200" dirty="0">
                <a:solidFill>
                  <a:srgbClr val="000000"/>
                </a:solidFill>
                <a:latin typeface="Times New Roman" pitchFamily="18" charset="0"/>
              </a:rPr>
            </a:br>
            <a:r>
              <a:rPr lang="en-US" sz="3200" dirty="0">
                <a:solidFill>
                  <a:srgbClr val="000000"/>
                </a:solidFill>
                <a:latin typeface="Times New Roman" pitchFamily="18" charset="0"/>
              </a:rPr>
              <a:t>in Kentucky. </a:t>
            </a:r>
          </a:p>
          <a:p>
            <a:pPr eaLnBrk="0" fontAlgn="base" hangingPunct="0">
              <a:spcBef>
                <a:spcPct val="0"/>
              </a:spcBef>
              <a:spcAft>
                <a:spcPct val="0"/>
              </a:spcAft>
            </a:pPr>
            <a:endParaRPr lang="en-US" dirty="0">
              <a:solidFill>
                <a:srgbClr val="000000"/>
              </a:solidFill>
              <a:latin typeface="Times New Roman" pitchFamily="18" charset="0"/>
            </a:endParaRPr>
          </a:p>
          <a:p>
            <a:pPr eaLnBrk="0" fontAlgn="base" hangingPunct="0">
              <a:spcBef>
                <a:spcPct val="0"/>
              </a:spcBef>
              <a:spcAft>
                <a:spcPct val="0"/>
              </a:spcAft>
            </a:pPr>
            <a:r>
              <a:rPr lang="en-US" sz="3200" b="1" dirty="0">
                <a:solidFill>
                  <a:srgbClr val="000000"/>
                </a:solidFill>
                <a:latin typeface="Times New Roman" pitchFamily="18" charset="0"/>
              </a:rPr>
              <a:t>This marked the root beginning                             of American Churches of Christ.</a:t>
            </a:r>
          </a:p>
        </p:txBody>
      </p:sp>
      <p:sp>
        <p:nvSpPr>
          <p:cNvPr id="3009559" name="Comment 23"/>
          <p:cNvSpPr>
            <a:spLocks noChangeArrowheads="1"/>
          </p:cNvSpPr>
          <p:nvPr/>
        </p:nvSpPr>
        <p:spPr bwMode="auto">
          <a:xfrm>
            <a:off x="1539876" y="-1676400"/>
            <a:ext cx="9128125" cy="16144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One Year After Cane Ridge Stone Was Joined By </a:t>
            </a:r>
            <a:r>
              <a:rPr lang="en-US" sz="1600" b="1">
                <a:solidFill>
                  <a:srgbClr val="000000"/>
                </a:solidFill>
                <a:effectLst>
                  <a:outerShdw blurRad="38100" dist="38100" dir="2700000" algn="tl">
                    <a:srgbClr val="FFFFFF"/>
                  </a:outerShdw>
                </a:effectLst>
                <a:latin typeface="Arial" charset="0"/>
              </a:rPr>
              <a:t>Baptist Preacher</a:t>
            </a:r>
            <a:r>
              <a:rPr lang="en-US" sz="1600">
                <a:solidFill>
                  <a:srgbClr val="000000"/>
                </a:solidFill>
                <a:effectLst>
                  <a:outerShdw blurRad="38100" dist="38100" dir="2700000" algn="tl">
                    <a:srgbClr val="FFFFFF"/>
                  </a:outerShdw>
                </a:effectLst>
                <a:latin typeface="Arial" charset="0"/>
              </a:rPr>
              <a:t> John Mulkey Who Took     ¾’s Of  His Church Out With Him.  He Went On To Scripturally Baptize Over 10,000 people;   Barton Stone Spoke Fluent Cherokee &amp; Evangelized The Cherokee Nation </a:t>
            </a:r>
          </a:p>
          <a:p>
            <a:pPr algn="ctr" fontAlgn="base">
              <a:spcBef>
                <a:spcPct val="50000"/>
              </a:spcBef>
              <a:spcAft>
                <a:spcPct val="0"/>
              </a:spcAft>
            </a:pPr>
            <a:r>
              <a:rPr lang="en-US" b="1">
                <a:solidFill>
                  <a:srgbClr val="000000"/>
                </a:solidFill>
                <a:effectLst>
                  <a:outerShdw blurRad="38100" dist="38100" dir="2700000" algn="tl">
                    <a:srgbClr val="FFFFFF"/>
                  </a:outerShdw>
                </a:effectLst>
                <a:latin typeface="Arial" charset="0"/>
              </a:rPr>
              <a:t>Stone Movement Sent First Christians To Texas With Davey Crockett In 1835</a:t>
            </a:r>
          </a:p>
        </p:txBody>
      </p:sp>
      <p:sp>
        <p:nvSpPr>
          <p:cNvPr id="2" name="WordArt 22">
            <a:extLst>
              <a:ext uri="{FF2B5EF4-FFF2-40B4-BE49-F238E27FC236}">
                <a16:creationId xmlns:a16="http://schemas.microsoft.com/office/drawing/2014/main" id="{67D6F8E3-8380-8638-BCB9-430C8A5B2A2F}"/>
              </a:ext>
            </a:extLst>
          </p:cNvPr>
          <p:cNvSpPr>
            <a:spLocks noChangeArrowheads="1" noChangeShapeType="1" noTextEdit="1"/>
          </p:cNvSpPr>
          <p:nvPr/>
        </p:nvSpPr>
        <p:spPr bwMode="auto">
          <a:xfrm>
            <a:off x="1143000" y="609600"/>
            <a:ext cx="99060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Campbell</a:t>
            </a:r>
            <a:r>
              <a:rPr kumimoji="0" lang="en-US" sz="3600" b="0" i="0" u="none" strike="noStrike" kern="10" cap="none" spc="0" normalizeH="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 </a:t>
            </a: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Presbyterian Intermediate Affiliation With Baptists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09548"/>
                                        </p:tgtEl>
                                        <p:attrNameLst>
                                          <p:attrName>style.visibility</p:attrName>
                                        </p:attrNameLst>
                                      </p:cBhvr>
                                      <p:to>
                                        <p:strVal val="visible"/>
                                      </p:to>
                                    </p:set>
                                    <p:animEffect transition="in" filter="wipe(left)">
                                      <p:cBhvr>
                                        <p:cTn id="7" dur="500"/>
                                        <p:tgtEl>
                                          <p:spTgt spid="30095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00955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0095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09541"/>
                                        </p:tgtEl>
                                        <p:attrNameLst>
                                          <p:attrName>style.visibility</p:attrName>
                                        </p:attrNameLst>
                                      </p:cBhvr>
                                      <p:to>
                                        <p:strVal val="visible"/>
                                      </p:to>
                                    </p:set>
                                    <p:animEffect transition="in" filter="wipe(left)">
                                      <p:cBhvr>
                                        <p:cTn id="20" dur="500"/>
                                        <p:tgtEl>
                                          <p:spTgt spid="300954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strVal val="4*#ppt_w"/>
                                          </p:val>
                                        </p:tav>
                                        <p:tav tm="100000">
                                          <p:val>
                                            <p:strVal val="#ppt_w"/>
                                          </p:val>
                                        </p:tav>
                                      </p:tavLst>
                                    </p:anim>
                                    <p:anim calcmode="lin" valueType="num">
                                      <p:cBhvr>
                                        <p:cTn id="26"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9557" grpId="0" build="p" autoUpdateAnimBg="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3098"/>
            <a:ext cx="9446151" cy="4424902"/>
          </a:xfrm>
        </p:spPr>
        <p:txBody>
          <a:bodyPr>
            <a:normAutofit/>
          </a:bodyPr>
          <a:lstStyle/>
          <a:p>
            <a:r>
              <a:rPr lang="en-US" sz="24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400" b="1" dirty="0">
                <a:solidFill>
                  <a:schemeClr val="tx1"/>
                </a:solidFill>
              </a:rPr>
              <a:t>RATIONALISM + NATURALISM</a:t>
            </a:r>
          </a:p>
          <a:p>
            <a:r>
              <a:rPr lang="en-US" sz="2400" b="1" dirty="0">
                <a:solidFill>
                  <a:schemeClr val="tx1"/>
                </a:solidFill>
              </a:rPr>
              <a:t>PRE-RESTORATION SCOTLAND</a:t>
            </a:r>
          </a:p>
          <a:p>
            <a:r>
              <a:rPr lang="en-US" sz="24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111C8F5-A3F7-4EB7-AB09-FFD6ACA7A3FA}"/>
              </a:ext>
            </a:extLst>
          </p:cNvPr>
          <p:cNvSpPr/>
          <p:nvPr/>
        </p:nvSpPr>
        <p:spPr>
          <a:xfrm>
            <a:off x="3079102" y="5047862"/>
            <a:ext cx="8304245" cy="1569660"/>
          </a:xfrm>
          <a:prstGeom prst="rect">
            <a:avLst/>
          </a:prstGeom>
          <a:solidFill>
            <a:srgbClr val="00B0F0"/>
          </a:solidFill>
          <a:ln w="76200">
            <a:solidFill>
              <a:schemeClr val="tx1"/>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1C181C">
                      <a:lumMod val="75000"/>
                    </a:srgbClr>
                  </a:solidFill>
                  <a:prstDash val="solid"/>
                </a:ln>
                <a:pattFill prst="dkUpDiag">
                  <a:fgClr>
                    <a:srgbClr val="1C181C"/>
                  </a:fgClr>
                  <a:bgClr>
                    <a:srgbClr val="1C181C">
                      <a:lumMod val="20000"/>
                      <a:lumOff val="80000"/>
                    </a:srgbClr>
                  </a:bgClr>
                </a:pattFill>
                <a:effectLst>
                  <a:outerShdw dist="38100" dir="2640000" algn="bl" rotWithShape="0">
                    <a:srgbClr val="1C181C">
                      <a:lumMod val="75000"/>
                    </a:srgbClr>
                  </a:outerShdw>
                </a:effectLst>
                <a:uLnTx/>
                <a:uFillTx/>
                <a:latin typeface="Calibri" panose="020F0502020204030204"/>
                <a:ea typeface="+mn-ea"/>
                <a:cs typeface="+mn-cs"/>
              </a:rPr>
              <a:t>BARTON STONE</a:t>
            </a:r>
          </a:p>
        </p:txBody>
      </p:sp>
    </p:spTree>
    <p:extLst>
      <p:ext uri="{BB962C8B-B14F-4D97-AF65-F5344CB8AC3E}">
        <p14:creationId xmlns:p14="http://schemas.microsoft.com/office/powerpoint/2010/main" val="19750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152400"/>
            <a:ext cx="7772400" cy="685800"/>
          </a:xfrm>
          <a:solidFill>
            <a:schemeClr val="accent1"/>
          </a:solidFill>
        </p:spPr>
        <p:txBody>
          <a:bodyPr/>
          <a:lstStyle/>
          <a:p>
            <a:r>
              <a:rPr lang="en-US" b="1"/>
              <a:t>B. W. Stone Movement</a:t>
            </a:r>
          </a:p>
        </p:txBody>
      </p:sp>
      <p:sp>
        <p:nvSpPr>
          <p:cNvPr id="57347" name="Rectangle 3"/>
          <p:cNvSpPr>
            <a:spLocks noGrp="1" noChangeArrowheads="1"/>
          </p:cNvSpPr>
          <p:nvPr>
            <p:ph type="body" idx="1"/>
          </p:nvPr>
        </p:nvSpPr>
        <p:spPr>
          <a:xfrm>
            <a:off x="2209800" y="838200"/>
            <a:ext cx="7772400" cy="6019800"/>
          </a:xfrm>
          <a:solidFill>
            <a:schemeClr val="hlink"/>
          </a:solidFill>
        </p:spPr>
        <p:txBody>
          <a:bodyPr/>
          <a:lstStyle/>
          <a:p>
            <a:pPr>
              <a:lnSpc>
                <a:spcPct val="90000"/>
              </a:lnSpc>
            </a:pPr>
            <a:r>
              <a:rPr lang="en-US" sz="2800" u="sng" dirty="0">
                <a:solidFill>
                  <a:schemeClr val="accent1"/>
                </a:solidFill>
                <a:effectLst>
                  <a:outerShdw blurRad="38100" dist="38100" dir="2700000" algn="tl">
                    <a:srgbClr val="000000"/>
                  </a:outerShdw>
                </a:effectLst>
              </a:rPr>
              <a:t>Barton Stone Witnessed The American Revolution</a:t>
            </a:r>
          </a:p>
          <a:p>
            <a:pPr>
              <a:lnSpc>
                <a:spcPct val="90000"/>
              </a:lnSpc>
            </a:pPr>
            <a:r>
              <a:rPr lang="en-US" sz="2800" u="sng" dirty="0">
                <a:solidFill>
                  <a:schemeClr val="accent1"/>
                </a:solidFill>
                <a:effectLst>
                  <a:outerShdw blurRad="38100" dist="38100" dir="2700000" algn="tl">
                    <a:srgbClr val="000000"/>
                  </a:outerShdw>
                </a:effectLst>
              </a:rPr>
              <a:t>Second Part  “Great Awakening” Was After War</a:t>
            </a:r>
          </a:p>
          <a:p>
            <a:pPr>
              <a:lnSpc>
                <a:spcPct val="90000"/>
              </a:lnSpc>
            </a:pPr>
            <a:r>
              <a:rPr lang="en-US" sz="2800" u="sng" dirty="0">
                <a:solidFill>
                  <a:schemeClr val="accent1"/>
                </a:solidFill>
                <a:effectLst>
                  <a:outerShdw blurRad="38100" dist="38100" dir="2700000" algn="tl">
                    <a:srgbClr val="000000"/>
                  </a:outerShdw>
                </a:effectLst>
              </a:rPr>
              <a:t>War Partisan Denominations Demoralized Most</a:t>
            </a:r>
          </a:p>
          <a:p>
            <a:pPr>
              <a:lnSpc>
                <a:spcPct val="90000"/>
              </a:lnSpc>
            </a:pPr>
            <a:r>
              <a:rPr lang="en-US" sz="2800" u="sng" dirty="0">
                <a:solidFill>
                  <a:schemeClr val="accent1"/>
                </a:solidFill>
                <a:effectLst>
                  <a:outerShdw blurRad="38100" dist="38100" dir="2700000" algn="tl">
                    <a:srgbClr val="000000"/>
                  </a:outerShdw>
                </a:effectLst>
              </a:rPr>
              <a:t>Official Church Membership Was Down By 90%</a:t>
            </a:r>
          </a:p>
          <a:p>
            <a:pPr>
              <a:lnSpc>
                <a:spcPct val="90000"/>
              </a:lnSpc>
            </a:pPr>
            <a:r>
              <a:rPr lang="en-US" sz="2800" u="sng" dirty="0">
                <a:solidFill>
                  <a:schemeClr val="accent1"/>
                </a:solidFill>
                <a:effectLst>
                  <a:outerShdw blurRad="38100" dist="38100" dir="2700000" algn="tl">
                    <a:srgbClr val="000000"/>
                  </a:outerShdw>
                </a:effectLst>
              </a:rPr>
              <a:t>Sent Schooling To The David Caldwell Academy</a:t>
            </a:r>
          </a:p>
          <a:p>
            <a:pPr>
              <a:lnSpc>
                <a:spcPct val="90000"/>
              </a:lnSpc>
            </a:pPr>
            <a:r>
              <a:rPr lang="en-US" sz="2800" u="sng" dirty="0" err="1">
                <a:solidFill>
                  <a:schemeClr val="accent1"/>
                </a:solidFill>
                <a:effectLst>
                  <a:outerShdw blurRad="38100" dist="38100" dir="2700000" algn="tl">
                    <a:srgbClr val="000000"/>
                  </a:outerShdw>
                </a:effectLst>
              </a:rPr>
              <a:t>McGready’s</a:t>
            </a:r>
            <a:r>
              <a:rPr lang="en-US" sz="2800" u="sng" dirty="0">
                <a:solidFill>
                  <a:schemeClr val="accent1"/>
                </a:solidFill>
                <a:effectLst>
                  <a:outerShdw blurRad="38100" dist="38100" dir="2700000" algn="tl">
                    <a:srgbClr val="000000"/>
                  </a:outerShdw>
                </a:effectLst>
              </a:rPr>
              <a:t> Message Convicted But W/O Hope </a:t>
            </a:r>
          </a:p>
          <a:p>
            <a:pPr>
              <a:lnSpc>
                <a:spcPct val="90000"/>
              </a:lnSpc>
            </a:pPr>
            <a:r>
              <a:rPr lang="en-US" sz="2800" u="sng" dirty="0">
                <a:solidFill>
                  <a:schemeClr val="accent1"/>
                </a:solidFill>
                <a:effectLst>
                  <a:outerShdw blurRad="38100" dist="38100" dir="2700000" algn="tl">
                    <a:srgbClr val="000000"/>
                  </a:outerShdw>
                </a:effectLst>
              </a:rPr>
              <a:t>Hodge’s Positive Message Converted With Heart</a:t>
            </a:r>
          </a:p>
          <a:p>
            <a:pPr>
              <a:lnSpc>
                <a:spcPct val="90000"/>
              </a:lnSpc>
            </a:pPr>
            <a:r>
              <a:rPr lang="en-US" sz="2800" u="sng" dirty="0">
                <a:solidFill>
                  <a:schemeClr val="accent1"/>
                </a:solidFill>
                <a:effectLst>
                  <a:outerShdw blurRad="38100" dist="38100" dir="2700000" algn="tl">
                    <a:srgbClr val="000000"/>
                  </a:outerShdw>
                </a:effectLst>
              </a:rPr>
              <a:t>Gave Qualified Presbyterian Confession Of Faith</a:t>
            </a:r>
          </a:p>
          <a:p>
            <a:pPr>
              <a:lnSpc>
                <a:spcPct val="90000"/>
              </a:lnSpc>
            </a:pPr>
            <a:r>
              <a:rPr lang="en-US" sz="2800" u="sng" dirty="0">
                <a:solidFill>
                  <a:schemeClr val="accent1"/>
                </a:solidFill>
                <a:effectLst>
                  <a:outerShdw blurRad="38100" dist="38100" dir="2700000" algn="tl">
                    <a:srgbClr val="000000"/>
                  </a:outerShdw>
                </a:effectLst>
              </a:rPr>
              <a:t>Cane Ridge 25,000 Camp Meet Was Non-Creedal</a:t>
            </a:r>
          </a:p>
          <a:p>
            <a:pPr>
              <a:lnSpc>
                <a:spcPct val="90000"/>
              </a:lnSpc>
            </a:pPr>
            <a:r>
              <a:rPr lang="en-US" sz="2800" u="sng" dirty="0">
                <a:solidFill>
                  <a:schemeClr val="accent1"/>
                </a:solidFill>
                <a:effectLst>
                  <a:outerShdw blurRad="38100" dist="38100" dir="2700000" algn="tl">
                    <a:srgbClr val="000000"/>
                  </a:outerShdw>
                </a:effectLst>
              </a:rPr>
              <a:t>Challenged Churches Of That Time In Their Legalism, Authoritarianism, &amp; </a:t>
            </a:r>
            <a:r>
              <a:rPr lang="en-US" sz="2800" u="sng" dirty="0" err="1">
                <a:solidFill>
                  <a:schemeClr val="accent1"/>
                </a:solidFill>
                <a:effectLst>
                  <a:outerShdw blurRad="38100" dist="38100" dir="2700000" algn="tl">
                    <a:srgbClr val="000000"/>
                  </a:outerShdw>
                </a:effectLst>
              </a:rPr>
              <a:t>Exclusivism</a:t>
            </a:r>
            <a:r>
              <a:rPr lang="en-US" sz="2800" u="sng" dirty="0">
                <a:solidFill>
                  <a:schemeClr val="accent1"/>
                </a:solidFill>
                <a:effectLst>
                  <a:outerShdw blurRad="38100" dist="38100" dir="2700000" algn="tl">
                    <a:srgbClr val="000000"/>
                  </a:outerShdw>
                </a:effectLst>
              </a:rPr>
              <a:t> </a:t>
            </a:r>
          </a:p>
          <a:p>
            <a:pPr>
              <a:lnSpc>
                <a:spcPct val="90000"/>
              </a:lnSpc>
            </a:pPr>
            <a:r>
              <a:rPr lang="en-US" sz="2800" u="sng" dirty="0">
                <a:solidFill>
                  <a:schemeClr val="accent1"/>
                </a:solidFill>
                <a:effectLst>
                  <a:outerShdw blurRad="38100" dist="38100" dir="2700000" algn="tl">
                    <a:srgbClr val="000000"/>
                  </a:outerShdw>
                </a:effectLst>
              </a:rPr>
              <a:t>Charged W/ </a:t>
            </a:r>
            <a:r>
              <a:rPr lang="en-US" sz="2800" u="sng" dirty="0" err="1">
                <a:solidFill>
                  <a:schemeClr val="accent1"/>
                </a:solidFill>
                <a:effectLst>
                  <a:outerShdw blurRad="38100" dist="38100" dir="2700000" algn="tl">
                    <a:srgbClr val="000000"/>
                  </a:outerShdw>
                </a:effectLst>
              </a:rPr>
              <a:t>Arminian</a:t>
            </a:r>
            <a:r>
              <a:rPr lang="en-US" sz="2800" u="sng" dirty="0">
                <a:solidFill>
                  <a:schemeClr val="accent1"/>
                </a:solidFill>
                <a:effectLst>
                  <a:outerShdw blurRad="38100" dist="38100" dir="2700000" algn="tl">
                    <a:srgbClr val="000000"/>
                  </a:outerShdw>
                </a:effectLst>
              </a:rPr>
              <a:t> Heresy Formed Association</a:t>
            </a:r>
          </a:p>
          <a:p>
            <a:pPr>
              <a:lnSpc>
                <a:spcPct val="90000"/>
              </a:lnSpc>
            </a:pPr>
            <a:r>
              <a:rPr lang="en-US" sz="2800" u="sng" dirty="0">
                <a:solidFill>
                  <a:schemeClr val="accent1"/>
                </a:solidFill>
                <a:effectLst>
                  <a:outerShdw blurRad="38100" dist="38100" dir="2700000" algn="tl">
                    <a:srgbClr val="000000"/>
                  </a:outerShdw>
                </a:effectLst>
              </a:rPr>
              <a:t>Signed Satirical “Last Will” As Simply Christians</a:t>
            </a:r>
          </a:p>
        </p:txBody>
      </p:sp>
      <p:sp>
        <p:nvSpPr>
          <p:cNvPr id="57351" name="Comment 7"/>
          <p:cNvSpPr>
            <a:spLocks noChangeArrowheads="1"/>
          </p:cNvSpPr>
          <p:nvPr/>
        </p:nvSpPr>
        <p:spPr bwMode="auto">
          <a:xfrm>
            <a:off x="1219200" y="-2895600"/>
            <a:ext cx="9982200"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His Cousin Was A Signer Of The Declaration Of Independence &amp; His Older Brothers Fought In The War;</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Rice Haggard Worked With Stone &amp; Was Link With O’Kelly Movement Not Accepting American Bishop;</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Black Freemen At Cane Ridge Building Segregated To The Upstairs Gallery</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OTHER PREACHERS AT CANE RIDGE  LEFT TO EMBRACE SHAKERISM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10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734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73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3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7347">
                                            <p:txEl>
                                              <p:pRg st="1" end="1"/>
                                            </p:txEl>
                                          </p:spTgt>
                                        </p:tgtEl>
                                        <p:attrNameLst>
                                          <p:attrName>style.visibility</p:attrName>
                                        </p:attrNameLst>
                                      </p:cBhvr>
                                      <p:to>
                                        <p:strVal val="visible"/>
                                      </p:to>
                                    </p:set>
                                    <p:anim calcmode="lin" valueType="num">
                                      <p:cBhvr>
                                        <p:cTn id="15" dur="10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734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73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73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7">
                                            <p:txEl>
                                              <p:pRg st="2" end="2"/>
                                            </p:txEl>
                                          </p:spTgt>
                                        </p:tgtEl>
                                        <p:attrNameLst>
                                          <p:attrName>style.visibility</p:attrName>
                                        </p:attrNameLst>
                                      </p:cBhvr>
                                      <p:to>
                                        <p:strVal val="visible"/>
                                      </p:to>
                                    </p:set>
                                    <p:anim calcmode="lin" valueType="num">
                                      <p:cBhvr>
                                        <p:cTn id="23" dur="10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734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73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7347">
                                            <p:txEl>
                                              <p:pRg st="3" end="3"/>
                                            </p:txEl>
                                          </p:spTgt>
                                        </p:tgtEl>
                                        <p:attrNameLst>
                                          <p:attrName>style.visibility</p:attrName>
                                        </p:attrNameLst>
                                      </p:cBhvr>
                                      <p:to>
                                        <p:strVal val="visible"/>
                                      </p:to>
                                    </p:set>
                                    <p:anim calcmode="lin" valueType="num">
                                      <p:cBhvr>
                                        <p:cTn id="31" dur="10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734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73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73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7347">
                                            <p:txEl>
                                              <p:pRg st="4" end="4"/>
                                            </p:txEl>
                                          </p:spTgt>
                                        </p:tgtEl>
                                        <p:attrNameLst>
                                          <p:attrName>style.visibility</p:attrName>
                                        </p:attrNameLst>
                                      </p:cBhvr>
                                      <p:to>
                                        <p:strVal val="visible"/>
                                      </p:to>
                                    </p:set>
                                    <p:anim calcmode="lin" valueType="num">
                                      <p:cBhvr>
                                        <p:cTn id="39" dur="1000" fill="hold"/>
                                        <p:tgtEl>
                                          <p:spTgt spid="5734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734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734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734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7347">
                                            <p:txEl>
                                              <p:pRg st="5" end="5"/>
                                            </p:txEl>
                                          </p:spTgt>
                                        </p:tgtEl>
                                        <p:attrNameLst>
                                          <p:attrName>style.visibility</p:attrName>
                                        </p:attrNameLst>
                                      </p:cBhvr>
                                      <p:to>
                                        <p:strVal val="visible"/>
                                      </p:to>
                                    </p:set>
                                    <p:anim calcmode="lin" valueType="num">
                                      <p:cBhvr>
                                        <p:cTn id="47" dur="1000" fill="hold"/>
                                        <p:tgtEl>
                                          <p:spTgt spid="5734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734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73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73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7347">
                                            <p:txEl>
                                              <p:pRg st="6" end="6"/>
                                            </p:txEl>
                                          </p:spTgt>
                                        </p:tgtEl>
                                        <p:attrNameLst>
                                          <p:attrName>style.visibility</p:attrName>
                                        </p:attrNameLst>
                                      </p:cBhvr>
                                      <p:to>
                                        <p:strVal val="visible"/>
                                      </p:to>
                                    </p:set>
                                    <p:anim calcmode="lin" valueType="num">
                                      <p:cBhvr>
                                        <p:cTn id="55" dur="1000" fill="hold"/>
                                        <p:tgtEl>
                                          <p:spTgt spid="57347">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57347">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5734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734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7347">
                                            <p:txEl>
                                              <p:pRg st="7" end="7"/>
                                            </p:txEl>
                                          </p:spTgt>
                                        </p:tgtEl>
                                        <p:attrNameLst>
                                          <p:attrName>style.visibility</p:attrName>
                                        </p:attrNameLst>
                                      </p:cBhvr>
                                      <p:to>
                                        <p:strVal val="visible"/>
                                      </p:to>
                                    </p:set>
                                    <p:anim calcmode="lin" valueType="num">
                                      <p:cBhvr>
                                        <p:cTn id="63" dur="1000" fill="hold"/>
                                        <p:tgtEl>
                                          <p:spTgt spid="57347">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57347">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5734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734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7347">
                                            <p:txEl>
                                              <p:pRg st="8" end="8"/>
                                            </p:txEl>
                                          </p:spTgt>
                                        </p:tgtEl>
                                        <p:attrNameLst>
                                          <p:attrName>style.visibility</p:attrName>
                                        </p:attrNameLst>
                                      </p:cBhvr>
                                      <p:to>
                                        <p:strVal val="visible"/>
                                      </p:to>
                                    </p:set>
                                    <p:anim calcmode="lin" valueType="num">
                                      <p:cBhvr>
                                        <p:cTn id="71" dur="1000" fill="hold"/>
                                        <p:tgtEl>
                                          <p:spTgt spid="57347">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57347">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57347">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7347">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7347">
                                            <p:txEl>
                                              <p:pRg st="9" end="9"/>
                                            </p:txEl>
                                          </p:spTgt>
                                        </p:tgtEl>
                                        <p:attrNameLst>
                                          <p:attrName>style.visibility</p:attrName>
                                        </p:attrNameLst>
                                      </p:cBhvr>
                                      <p:to>
                                        <p:strVal val="visible"/>
                                      </p:to>
                                    </p:set>
                                    <p:anim calcmode="lin" valueType="num">
                                      <p:cBhvr>
                                        <p:cTn id="79" dur="1000" fill="hold"/>
                                        <p:tgtEl>
                                          <p:spTgt spid="57347">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57347">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5734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7347">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57347">
                                            <p:txEl>
                                              <p:pRg st="10" end="10"/>
                                            </p:txEl>
                                          </p:spTgt>
                                        </p:tgtEl>
                                        <p:attrNameLst>
                                          <p:attrName>style.visibility</p:attrName>
                                        </p:attrNameLst>
                                      </p:cBhvr>
                                      <p:to>
                                        <p:strVal val="visible"/>
                                      </p:to>
                                    </p:set>
                                    <p:anim calcmode="lin" valueType="num">
                                      <p:cBhvr>
                                        <p:cTn id="87" dur="1000" fill="hold"/>
                                        <p:tgtEl>
                                          <p:spTgt spid="57347">
                                            <p:txEl>
                                              <p:pRg st="10" end="10"/>
                                            </p:txEl>
                                          </p:spTgt>
                                        </p:tgtEl>
                                        <p:attrNameLst>
                                          <p:attrName>ppt_w</p:attrName>
                                        </p:attrNameLst>
                                      </p:cBhvr>
                                      <p:tavLst>
                                        <p:tav tm="0">
                                          <p:val>
                                            <p:fltVal val="0"/>
                                          </p:val>
                                        </p:tav>
                                        <p:tav tm="100000">
                                          <p:val>
                                            <p:strVal val="#ppt_w"/>
                                          </p:val>
                                        </p:tav>
                                      </p:tavLst>
                                    </p:anim>
                                    <p:anim calcmode="lin" valueType="num">
                                      <p:cBhvr>
                                        <p:cTn id="88" dur="1000" fill="hold"/>
                                        <p:tgtEl>
                                          <p:spTgt spid="57347">
                                            <p:txEl>
                                              <p:pRg st="10" end="10"/>
                                            </p:txEl>
                                          </p:spTgt>
                                        </p:tgtEl>
                                        <p:attrNameLst>
                                          <p:attrName>ppt_h</p:attrName>
                                        </p:attrNameLst>
                                      </p:cBhvr>
                                      <p:tavLst>
                                        <p:tav tm="0">
                                          <p:val>
                                            <p:fltVal val="0"/>
                                          </p:val>
                                        </p:tav>
                                        <p:tav tm="100000">
                                          <p:val>
                                            <p:strVal val="#ppt_h"/>
                                          </p:val>
                                        </p:tav>
                                      </p:tavLst>
                                    </p:anim>
                                    <p:anim calcmode="lin" valueType="num">
                                      <p:cBhvr>
                                        <p:cTn id="89" dur="1000" fill="hold"/>
                                        <p:tgtEl>
                                          <p:spTgt spid="57347">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57347">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57347">
                                            <p:txEl>
                                              <p:pRg st="11" end="11"/>
                                            </p:txEl>
                                          </p:spTgt>
                                        </p:tgtEl>
                                        <p:attrNameLst>
                                          <p:attrName>style.visibility</p:attrName>
                                        </p:attrNameLst>
                                      </p:cBhvr>
                                      <p:to>
                                        <p:strVal val="visible"/>
                                      </p:to>
                                    </p:set>
                                    <p:anim calcmode="lin" valueType="num">
                                      <p:cBhvr>
                                        <p:cTn id="95" dur="1000" fill="hold"/>
                                        <p:tgtEl>
                                          <p:spTgt spid="57347">
                                            <p:txEl>
                                              <p:pRg st="11" end="11"/>
                                            </p:txEl>
                                          </p:spTgt>
                                        </p:tgtEl>
                                        <p:attrNameLst>
                                          <p:attrName>ppt_w</p:attrName>
                                        </p:attrNameLst>
                                      </p:cBhvr>
                                      <p:tavLst>
                                        <p:tav tm="0">
                                          <p:val>
                                            <p:fltVal val="0"/>
                                          </p:val>
                                        </p:tav>
                                        <p:tav tm="100000">
                                          <p:val>
                                            <p:strVal val="#ppt_w"/>
                                          </p:val>
                                        </p:tav>
                                      </p:tavLst>
                                    </p:anim>
                                    <p:anim calcmode="lin" valueType="num">
                                      <p:cBhvr>
                                        <p:cTn id="96" dur="1000" fill="hold"/>
                                        <p:tgtEl>
                                          <p:spTgt spid="57347">
                                            <p:txEl>
                                              <p:pRg st="11" end="11"/>
                                            </p:txEl>
                                          </p:spTgt>
                                        </p:tgtEl>
                                        <p:attrNameLst>
                                          <p:attrName>ppt_h</p:attrName>
                                        </p:attrNameLst>
                                      </p:cBhvr>
                                      <p:tavLst>
                                        <p:tav tm="0">
                                          <p:val>
                                            <p:fltVal val="0"/>
                                          </p:val>
                                        </p:tav>
                                        <p:tav tm="100000">
                                          <p:val>
                                            <p:strVal val="#ppt_h"/>
                                          </p:val>
                                        </p:tav>
                                      </p:tavLst>
                                    </p:anim>
                                    <p:anim calcmode="lin" valueType="num">
                                      <p:cBhvr>
                                        <p:cTn id="97" dur="1000" fill="hold"/>
                                        <p:tgtEl>
                                          <p:spTgt spid="57347">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57347">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798018" name="Rectangle 2"/>
          <p:cNvSpPr>
            <a:spLocks noGrp="1" noChangeArrowheads="1"/>
          </p:cNvSpPr>
          <p:nvPr>
            <p:ph type="title"/>
          </p:nvPr>
        </p:nvSpPr>
        <p:spPr>
          <a:xfrm>
            <a:off x="1524000" y="0"/>
            <a:ext cx="9144000" cy="381000"/>
          </a:xfrm>
          <a:solidFill>
            <a:srgbClr val="FFFFFF"/>
          </a:solidFill>
        </p:spPr>
        <p:txBody>
          <a:bodyPr/>
          <a:lstStyle/>
          <a:p>
            <a:r>
              <a:rPr lang="en-US" sz="2800" b="1">
                <a:solidFill>
                  <a:srgbClr val="FF0066"/>
                </a:solidFill>
              </a:rPr>
              <a:t>THE PENDULUM EFFECT IN CHURCH HISTORY</a:t>
            </a:r>
          </a:p>
        </p:txBody>
      </p:sp>
      <p:graphicFrame>
        <p:nvGraphicFramePr>
          <p:cNvPr id="3798151" name="Group 135"/>
          <p:cNvGraphicFramePr>
            <a:graphicFrameLocks noGrp="1"/>
          </p:cNvGraphicFramePr>
          <p:nvPr/>
        </p:nvGraphicFramePr>
        <p:xfrm>
          <a:off x="1752600" y="914401"/>
          <a:ext cx="8686800" cy="5853875"/>
        </p:xfrm>
        <a:graphic>
          <a:graphicData uri="http://schemas.openxmlformats.org/drawingml/2006/table">
            <a:tbl>
              <a:tblPr/>
              <a:tblGrid>
                <a:gridCol w="2981325">
                  <a:extLst>
                    <a:ext uri="{9D8B030D-6E8A-4147-A177-3AD203B41FA5}">
                      <a16:colId xmlns:a16="http://schemas.microsoft.com/office/drawing/2014/main" val="20000"/>
                    </a:ext>
                  </a:extLst>
                </a:gridCol>
                <a:gridCol w="2981325">
                  <a:extLst>
                    <a:ext uri="{9D8B030D-6E8A-4147-A177-3AD203B41FA5}">
                      <a16:colId xmlns:a16="http://schemas.microsoft.com/office/drawing/2014/main" val="20001"/>
                    </a:ext>
                  </a:extLst>
                </a:gridCol>
                <a:gridCol w="272415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SECOND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a:t>
                      </a:r>
                      <a:r>
                        <a:rPr kumimoji="0" lang="en-US" sz="2400" b="1" i="0" u="none" strike="noStrike" cap="none" normalizeH="0" baseline="0">
                          <a:ln>
                            <a:noFill/>
                          </a:ln>
                          <a:solidFill>
                            <a:schemeClr val="tx1"/>
                          </a:solidFill>
                          <a:effectLst/>
                          <a:latin typeface="Times New Roman" pitchFamily="18" charset="0"/>
                        </a:rPr>
                        <a:t>MONTANISM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SECOND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GNOSTICISM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THIRD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MONASTICISM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766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THE 11</a:t>
                      </a:r>
                      <a:r>
                        <a:rPr kumimoji="0" lang="en-US" sz="2000" b="0" i="0" u="none" strike="noStrike" cap="none" normalizeH="0" baseline="30000">
                          <a:ln>
                            <a:noFill/>
                          </a:ln>
                          <a:solidFill>
                            <a:schemeClr val="tx1"/>
                          </a:solidFill>
                          <a:effectLst/>
                          <a:latin typeface="Times New Roman" pitchFamily="18" charset="0"/>
                        </a:rPr>
                        <a:t>TH</a:t>
                      </a:r>
                      <a:r>
                        <a:rPr kumimoji="0" lang="en-US" sz="2000" b="0" i="0" u="none" strike="noStrike" cap="none" normalizeH="0" baseline="0">
                          <a:ln>
                            <a:noFill/>
                          </a:ln>
                          <a:solidFill>
                            <a:schemeClr val="tx1"/>
                          </a:solidFill>
                          <a:effectLst/>
                          <a:latin typeface="Times New Roman" pitchFamily="18" charset="0"/>
                        </a:rPr>
                        <a: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SCHOLASTICS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71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THE 14</a:t>
                      </a:r>
                      <a:r>
                        <a:rPr kumimoji="0" lang="en-US" sz="2000" b="0" i="0" u="none" strike="noStrike" cap="none" normalizeH="0" baseline="30000">
                          <a:ln>
                            <a:noFill/>
                          </a:ln>
                          <a:solidFill>
                            <a:schemeClr val="tx1"/>
                          </a:solidFill>
                          <a:effectLst/>
                          <a:latin typeface="Times New Roman" pitchFamily="18" charset="0"/>
                        </a:rPr>
                        <a:t>TH</a:t>
                      </a:r>
                      <a:r>
                        <a:rPr kumimoji="0" lang="en-US" sz="2000" b="0" i="0" u="none" strike="noStrike" cap="none" normalizeH="0" baseline="0">
                          <a:ln>
                            <a:noFill/>
                          </a:ln>
                          <a:solidFill>
                            <a:schemeClr val="tx1"/>
                          </a:solidFill>
                          <a:effectLst/>
                          <a:latin typeface="Times New Roman" pitchFamily="18" charset="0"/>
                        </a:rPr>
                        <a: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MYSTICISM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776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THE 16</a:t>
                      </a:r>
                      <a:r>
                        <a:rPr kumimoji="0" lang="en-US" sz="2000" b="0" i="0" u="none" strike="noStrike" cap="none" normalizeH="0" baseline="30000">
                          <a:ln>
                            <a:noFill/>
                          </a:ln>
                          <a:solidFill>
                            <a:schemeClr val="tx1"/>
                          </a:solidFill>
                          <a:effectLst/>
                          <a:latin typeface="Times New Roman" pitchFamily="18" charset="0"/>
                        </a:rPr>
                        <a:t>TH</a:t>
                      </a:r>
                      <a:r>
                        <a:rPr kumimoji="0" lang="en-US" sz="2000" b="0" i="0" u="none" strike="noStrike" cap="none" normalizeH="0" baseline="0">
                          <a:ln>
                            <a:noFill/>
                          </a:ln>
                          <a:solidFill>
                            <a:schemeClr val="tx1"/>
                          </a:solidFill>
                          <a:effectLst/>
                          <a:latin typeface="Times New Roman" pitchFamily="18" charset="0"/>
                        </a:rPr>
                        <a: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REFORM CREED</a:t>
                      </a:r>
                      <a:r>
                        <a:rPr kumimoji="0" lang="en-US" sz="2000" b="0" i="0" u="none" strike="noStrike" cap="none" normalizeH="0" baseline="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    THE 17</a:t>
                      </a:r>
                      <a:r>
                        <a:rPr kumimoji="0" lang="en-US" sz="2000" b="0" i="0" u="none" strike="noStrike" cap="none" normalizeH="0" baseline="30000">
                          <a:ln>
                            <a:noFill/>
                          </a:ln>
                          <a:solidFill>
                            <a:schemeClr val="tx1"/>
                          </a:solidFill>
                          <a:effectLst/>
                          <a:latin typeface="Times New Roman" pitchFamily="18" charset="0"/>
                        </a:rPr>
                        <a:t>TH</a:t>
                      </a:r>
                      <a:r>
                        <a:rPr kumimoji="0" lang="en-US" sz="2000" b="0" i="0" u="none" strike="noStrike" cap="none" normalizeH="0" baseline="0">
                          <a:ln>
                            <a:noFill/>
                          </a:ln>
                          <a:solidFill>
                            <a:schemeClr val="tx1"/>
                          </a:solidFill>
                          <a:effectLst/>
                          <a:latin typeface="Times New Roman" pitchFamily="18" charset="0"/>
                        </a:rPr>
                        <a: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PIETISM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6"/>
                  </a:ext>
                </a:extLst>
              </a:tr>
            </a:tbl>
          </a:graphicData>
        </a:graphic>
      </p:graphicFrame>
      <p:sp>
        <p:nvSpPr>
          <p:cNvPr id="3798075" name="Line 59"/>
          <p:cNvSpPr>
            <a:spLocks noChangeShapeType="1"/>
          </p:cNvSpPr>
          <p:nvPr/>
        </p:nvSpPr>
        <p:spPr bwMode="auto">
          <a:xfrm>
            <a:off x="4724400" y="1295400"/>
            <a:ext cx="2971800" cy="8382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6" name="Line 60"/>
          <p:cNvSpPr>
            <a:spLocks noChangeShapeType="1"/>
          </p:cNvSpPr>
          <p:nvPr/>
        </p:nvSpPr>
        <p:spPr bwMode="auto">
          <a:xfrm flipH="1">
            <a:off x="4724400" y="2133600"/>
            <a:ext cx="2971800" cy="8382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7" name="Line 61"/>
          <p:cNvSpPr>
            <a:spLocks noChangeShapeType="1"/>
          </p:cNvSpPr>
          <p:nvPr/>
        </p:nvSpPr>
        <p:spPr bwMode="auto">
          <a:xfrm>
            <a:off x="4724400" y="2971800"/>
            <a:ext cx="3048000" cy="8382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8" name="Line 62"/>
          <p:cNvSpPr>
            <a:spLocks noChangeShapeType="1"/>
          </p:cNvSpPr>
          <p:nvPr/>
        </p:nvSpPr>
        <p:spPr bwMode="auto">
          <a:xfrm flipH="1">
            <a:off x="4724400" y="3810000"/>
            <a:ext cx="3048000" cy="8382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9" name="Line 63"/>
          <p:cNvSpPr>
            <a:spLocks noChangeShapeType="1"/>
          </p:cNvSpPr>
          <p:nvPr/>
        </p:nvSpPr>
        <p:spPr bwMode="auto">
          <a:xfrm>
            <a:off x="4876800" y="4648200"/>
            <a:ext cx="2895600" cy="8382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80" name="Line 64"/>
          <p:cNvSpPr>
            <a:spLocks noChangeShapeType="1"/>
          </p:cNvSpPr>
          <p:nvPr/>
        </p:nvSpPr>
        <p:spPr bwMode="auto">
          <a:xfrm flipH="1">
            <a:off x="4724400" y="5486400"/>
            <a:ext cx="2971800" cy="914400"/>
          </a:xfrm>
          <a:prstGeom prst="line">
            <a:avLst/>
          </a:prstGeom>
          <a:noFill/>
          <a:ln w="9525">
            <a:solidFill>
              <a:srgbClr val="FF0066"/>
            </a:solidFill>
            <a:round/>
            <a:headEnd/>
            <a:tailEnd type="triangle" w="med" len="me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83" name="WordArt 67" descr="Sand"/>
          <p:cNvSpPr>
            <a:spLocks noChangeArrowheads="1" noChangeShapeType="1" noTextEdit="1"/>
          </p:cNvSpPr>
          <p:nvPr/>
        </p:nvSpPr>
        <p:spPr bwMode="auto">
          <a:xfrm rot="5400000">
            <a:off x="3086100" y="3419475"/>
            <a:ext cx="6324600" cy="55245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2400" b="1" kern="10">
                <a:ln w="12700">
                  <a:solidFill>
                    <a:srgbClr val="C4B596"/>
                  </a:solidFill>
                  <a:round/>
                  <a:headEnd/>
                  <a:tailEnd/>
                </a:ln>
                <a:blipFill dpi="0" rotWithShape="0">
                  <a:blip r:embed="rId3"/>
                  <a:srcRect/>
                  <a:tile tx="0" ty="0" sx="100000" sy="100000" flip="none" algn="tl"/>
                </a:blipFill>
                <a:effectLst>
                  <a:outerShdw dist="53882" dir="2700000" algn="ctr" rotWithShape="0">
                    <a:srgbClr val="CBCBCB"/>
                  </a:outerShdw>
                </a:effectLst>
                <a:latin typeface="Times New Roman"/>
                <a:cs typeface="Times New Roman"/>
              </a:rPr>
              <a:t>BIBLICAL CHRISTIANITY</a:t>
            </a:r>
          </a:p>
        </p:txBody>
      </p:sp>
      <p:sp>
        <p:nvSpPr>
          <p:cNvPr id="3798152" name="WordArt 136"/>
          <p:cNvSpPr>
            <a:spLocks noChangeArrowheads="1" noChangeShapeType="1" noTextEdit="1"/>
          </p:cNvSpPr>
          <p:nvPr/>
        </p:nvSpPr>
        <p:spPr bwMode="auto">
          <a:xfrm>
            <a:off x="1524000" y="457200"/>
            <a:ext cx="35052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Emphasis On Emotions</a:t>
            </a:r>
          </a:p>
        </p:txBody>
      </p:sp>
      <p:sp>
        <p:nvSpPr>
          <p:cNvPr id="3798153" name="WordArt 137"/>
          <p:cNvSpPr>
            <a:spLocks noChangeArrowheads="1" noChangeShapeType="1" noTextEdit="1"/>
          </p:cNvSpPr>
          <p:nvPr/>
        </p:nvSpPr>
        <p:spPr bwMode="auto">
          <a:xfrm>
            <a:off x="7543800" y="457200"/>
            <a:ext cx="31242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Emphasis On Intellect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98018">
                                            <p:txEl>
                                              <p:pRg st="0" end="0"/>
                                            </p:txEl>
                                          </p:spTgt>
                                        </p:tgtEl>
                                        <p:attrNameLst>
                                          <p:attrName>style.visibility</p:attrName>
                                        </p:attrNameLst>
                                      </p:cBhvr>
                                      <p:to>
                                        <p:strVal val="visible"/>
                                      </p:to>
                                    </p:set>
                                    <p:anim calcmode="lin" valueType="num">
                                      <p:cBhvr additive="base">
                                        <p:cTn id="7" dur="300" fill="hold"/>
                                        <p:tgtEl>
                                          <p:spTgt spid="37980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98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798152"/>
                                        </p:tgtEl>
                                        <p:attrNameLst>
                                          <p:attrName>style.visibility</p:attrName>
                                        </p:attrNameLst>
                                      </p:cBhvr>
                                      <p:to>
                                        <p:strVal val="visible"/>
                                      </p:to>
                                    </p:set>
                                    <p:anim calcmode="lin" valueType="num">
                                      <p:cBhvr>
                                        <p:cTn id="13" dur="500" fill="hold"/>
                                        <p:tgtEl>
                                          <p:spTgt spid="3798152"/>
                                        </p:tgtEl>
                                        <p:attrNameLst>
                                          <p:attrName>ppt_w</p:attrName>
                                        </p:attrNameLst>
                                      </p:cBhvr>
                                      <p:tavLst>
                                        <p:tav tm="0">
                                          <p:val>
                                            <p:strVal val="4/3*#ppt_w"/>
                                          </p:val>
                                        </p:tav>
                                        <p:tav tm="100000">
                                          <p:val>
                                            <p:strVal val="#ppt_w"/>
                                          </p:val>
                                        </p:tav>
                                      </p:tavLst>
                                    </p:anim>
                                    <p:anim calcmode="lin" valueType="num">
                                      <p:cBhvr>
                                        <p:cTn id="14" dur="500" fill="hold"/>
                                        <p:tgtEl>
                                          <p:spTgt spid="3798152"/>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3798153"/>
                                        </p:tgtEl>
                                        <p:attrNameLst>
                                          <p:attrName>style.visibility</p:attrName>
                                        </p:attrNameLst>
                                      </p:cBhvr>
                                      <p:to>
                                        <p:strVal val="visible"/>
                                      </p:to>
                                    </p:set>
                                    <p:anim calcmode="lin" valueType="num">
                                      <p:cBhvr>
                                        <p:cTn id="19" dur="500" fill="hold"/>
                                        <p:tgtEl>
                                          <p:spTgt spid="3798153"/>
                                        </p:tgtEl>
                                        <p:attrNameLst>
                                          <p:attrName>ppt_w</p:attrName>
                                        </p:attrNameLst>
                                      </p:cBhvr>
                                      <p:tavLst>
                                        <p:tav tm="0">
                                          <p:val>
                                            <p:strVal val="4/3*#ppt_w"/>
                                          </p:val>
                                        </p:tav>
                                        <p:tav tm="100000">
                                          <p:val>
                                            <p:strVal val="#ppt_w"/>
                                          </p:val>
                                        </p:tav>
                                      </p:tavLst>
                                    </p:anim>
                                    <p:anim calcmode="lin" valueType="num">
                                      <p:cBhvr>
                                        <p:cTn id="20" dur="500" fill="hold"/>
                                        <p:tgtEl>
                                          <p:spTgt spid="3798153"/>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grpId="0" nodeType="clickEffect">
                                  <p:stCondLst>
                                    <p:cond delay="0"/>
                                  </p:stCondLst>
                                  <p:childTnLst>
                                    <p:set>
                                      <p:cBhvr>
                                        <p:cTn id="24" dur="1" fill="hold">
                                          <p:stCondLst>
                                            <p:cond delay="0"/>
                                          </p:stCondLst>
                                        </p:cTn>
                                        <p:tgtEl>
                                          <p:spTgt spid="3798075"/>
                                        </p:tgtEl>
                                        <p:attrNameLst>
                                          <p:attrName>style.visibility</p:attrName>
                                        </p:attrNameLst>
                                      </p:cBhvr>
                                      <p:to>
                                        <p:strVal val="visible"/>
                                      </p:to>
                                    </p:set>
                                    <p:anim calcmode="lin" valueType="num">
                                      <p:cBhvr>
                                        <p:cTn id="25" dur="500" fill="hold"/>
                                        <p:tgtEl>
                                          <p:spTgt spid="3798075"/>
                                        </p:tgtEl>
                                        <p:attrNameLst>
                                          <p:attrName>ppt_x</p:attrName>
                                        </p:attrNameLst>
                                      </p:cBhvr>
                                      <p:tavLst>
                                        <p:tav tm="0">
                                          <p:val>
                                            <p:strVal val="#ppt_x"/>
                                          </p:val>
                                        </p:tav>
                                        <p:tav tm="100000">
                                          <p:val>
                                            <p:strVal val="#ppt_x"/>
                                          </p:val>
                                        </p:tav>
                                      </p:tavLst>
                                    </p:anim>
                                    <p:anim calcmode="lin" valueType="num">
                                      <p:cBhvr>
                                        <p:cTn id="26" dur="500" fill="hold"/>
                                        <p:tgtEl>
                                          <p:spTgt spid="3798075"/>
                                        </p:tgtEl>
                                        <p:attrNameLst>
                                          <p:attrName>ppt_y</p:attrName>
                                        </p:attrNameLst>
                                      </p:cBhvr>
                                      <p:tavLst>
                                        <p:tav tm="0">
                                          <p:val>
                                            <p:strVal val="#ppt_y-#ppt_h/2"/>
                                          </p:val>
                                        </p:tav>
                                        <p:tav tm="100000">
                                          <p:val>
                                            <p:strVal val="#ppt_y"/>
                                          </p:val>
                                        </p:tav>
                                      </p:tavLst>
                                    </p:anim>
                                    <p:anim calcmode="lin" valueType="num">
                                      <p:cBhvr>
                                        <p:cTn id="27" dur="500" fill="hold"/>
                                        <p:tgtEl>
                                          <p:spTgt spid="3798075"/>
                                        </p:tgtEl>
                                        <p:attrNameLst>
                                          <p:attrName>ppt_w</p:attrName>
                                        </p:attrNameLst>
                                      </p:cBhvr>
                                      <p:tavLst>
                                        <p:tav tm="0">
                                          <p:val>
                                            <p:strVal val="#ppt_w"/>
                                          </p:val>
                                        </p:tav>
                                        <p:tav tm="100000">
                                          <p:val>
                                            <p:strVal val="#ppt_w"/>
                                          </p:val>
                                        </p:tav>
                                      </p:tavLst>
                                    </p:anim>
                                    <p:anim calcmode="lin" valueType="num">
                                      <p:cBhvr>
                                        <p:cTn id="28" dur="500" fill="hold"/>
                                        <p:tgtEl>
                                          <p:spTgt spid="379807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grpId="0" nodeType="clickEffect">
                                  <p:stCondLst>
                                    <p:cond delay="0"/>
                                  </p:stCondLst>
                                  <p:childTnLst>
                                    <p:set>
                                      <p:cBhvr>
                                        <p:cTn id="32" dur="1" fill="hold">
                                          <p:stCondLst>
                                            <p:cond delay="0"/>
                                          </p:stCondLst>
                                        </p:cTn>
                                        <p:tgtEl>
                                          <p:spTgt spid="3798076"/>
                                        </p:tgtEl>
                                        <p:attrNameLst>
                                          <p:attrName>style.visibility</p:attrName>
                                        </p:attrNameLst>
                                      </p:cBhvr>
                                      <p:to>
                                        <p:strVal val="visible"/>
                                      </p:to>
                                    </p:set>
                                    <p:anim calcmode="lin" valueType="num">
                                      <p:cBhvr>
                                        <p:cTn id="33" dur="500" fill="hold"/>
                                        <p:tgtEl>
                                          <p:spTgt spid="3798076"/>
                                        </p:tgtEl>
                                        <p:attrNameLst>
                                          <p:attrName>ppt_x</p:attrName>
                                        </p:attrNameLst>
                                      </p:cBhvr>
                                      <p:tavLst>
                                        <p:tav tm="0">
                                          <p:val>
                                            <p:strVal val="#ppt_x"/>
                                          </p:val>
                                        </p:tav>
                                        <p:tav tm="100000">
                                          <p:val>
                                            <p:strVal val="#ppt_x"/>
                                          </p:val>
                                        </p:tav>
                                      </p:tavLst>
                                    </p:anim>
                                    <p:anim calcmode="lin" valueType="num">
                                      <p:cBhvr>
                                        <p:cTn id="34" dur="500" fill="hold"/>
                                        <p:tgtEl>
                                          <p:spTgt spid="3798076"/>
                                        </p:tgtEl>
                                        <p:attrNameLst>
                                          <p:attrName>ppt_y</p:attrName>
                                        </p:attrNameLst>
                                      </p:cBhvr>
                                      <p:tavLst>
                                        <p:tav tm="0">
                                          <p:val>
                                            <p:strVal val="#ppt_y-#ppt_h/2"/>
                                          </p:val>
                                        </p:tav>
                                        <p:tav tm="100000">
                                          <p:val>
                                            <p:strVal val="#ppt_y"/>
                                          </p:val>
                                        </p:tav>
                                      </p:tavLst>
                                    </p:anim>
                                    <p:anim calcmode="lin" valueType="num">
                                      <p:cBhvr>
                                        <p:cTn id="35" dur="500" fill="hold"/>
                                        <p:tgtEl>
                                          <p:spTgt spid="3798076"/>
                                        </p:tgtEl>
                                        <p:attrNameLst>
                                          <p:attrName>ppt_w</p:attrName>
                                        </p:attrNameLst>
                                      </p:cBhvr>
                                      <p:tavLst>
                                        <p:tav tm="0">
                                          <p:val>
                                            <p:strVal val="#ppt_w"/>
                                          </p:val>
                                        </p:tav>
                                        <p:tav tm="100000">
                                          <p:val>
                                            <p:strVal val="#ppt_w"/>
                                          </p:val>
                                        </p:tav>
                                      </p:tavLst>
                                    </p:anim>
                                    <p:anim calcmode="lin" valueType="num">
                                      <p:cBhvr>
                                        <p:cTn id="36" dur="500" fill="hold"/>
                                        <p:tgtEl>
                                          <p:spTgt spid="379807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3798077"/>
                                        </p:tgtEl>
                                        <p:attrNameLst>
                                          <p:attrName>style.visibility</p:attrName>
                                        </p:attrNameLst>
                                      </p:cBhvr>
                                      <p:to>
                                        <p:strVal val="visible"/>
                                      </p:to>
                                    </p:set>
                                    <p:anim calcmode="lin" valueType="num">
                                      <p:cBhvr>
                                        <p:cTn id="41" dur="500" fill="hold"/>
                                        <p:tgtEl>
                                          <p:spTgt spid="3798077"/>
                                        </p:tgtEl>
                                        <p:attrNameLst>
                                          <p:attrName>ppt_x</p:attrName>
                                        </p:attrNameLst>
                                      </p:cBhvr>
                                      <p:tavLst>
                                        <p:tav tm="0">
                                          <p:val>
                                            <p:strVal val="#ppt_x"/>
                                          </p:val>
                                        </p:tav>
                                        <p:tav tm="100000">
                                          <p:val>
                                            <p:strVal val="#ppt_x"/>
                                          </p:val>
                                        </p:tav>
                                      </p:tavLst>
                                    </p:anim>
                                    <p:anim calcmode="lin" valueType="num">
                                      <p:cBhvr>
                                        <p:cTn id="42" dur="500" fill="hold"/>
                                        <p:tgtEl>
                                          <p:spTgt spid="3798077"/>
                                        </p:tgtEl>
                                        <p:attrNameLst>
                                          <p:attrName>ppt_y</p:attrName>
                                        </p:attrNameLst>
                                      </p:cBhvr>
                                      <p:tavLst>
                                        <p:tav tm="0">
                                          <p:val>
                                            <p:strVal val="#ppt_y-#ppt_h/2"/>
                                          </p:val>
                                        </p:tav>
                                        <p:tav tm="100000">
                                          <p:val>
                                            <p:strVal val="#ppt_y"/>
                                          </p:val>
                                        </p:tav>
                                      </p:tavLst>
                                    </p:anim>
                                    <p:anim calcmode="lin" valueType="num">
                                      <p:cBhvr>
                                        <p:cTn id="43" dur="500" fill="hold"/>
                                        <p:tgtEl>
                                          <p:spTgt spid="3798077"/>
                                        </p:tgtEl>
                                        <p:attrNameLst>
                                          <p:attrName>ppt_w</p:attrName>
                                        </p:attrNameLst>
                                      </p:cBhvr>
                                      <p:tavLst>
                                        <p:tav tm="0">
                                          <p:val>
                                            <p:strVal val="#ppt_w"/>
                                          </p:val>
                                        </p:tav>
                                        <p:tav tm="100000">
                                          <p:val>
                                            <p:strVal val="#ppt_w"/>
                                          </p:val>
                                        </p:tav>
                                      </p:tavLst>
                                    </p:anim>
                                    <p:anim calcmode="lin" valueType="num">
                                      <p:cBhvr>
                                        <p:cTn id="44" dur="500" fill="hold"/>
                                        <p:tgtEl>
                                          <p:spTgt spid="379807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3798078"/>
                                        </p:tgtEl>
                                        <p:attrNameLst>
                                          <p:attrName>style.visibility</p:attrName>
                                        </p:attrNameLst>
                                      </p:cBhvr>
                                      <p:to>
                                        <p:strVal val="visible"/>
                                      </p:to>
                                    </p:set>
                                    <p:anim calcmode="lin" valueType="num">
                                      <p:cBhvr>
                                        <p:cTn id="49" dur="500" fill="hold"/>
                                        <p:tgtEl>
                                          <p:spTgt spid="3798078"/>
                                        </p:tgtEl>
                                        <p:attrNameLst>
                                          <p:attrName>ppt_x</p:attrName>
                                        </p:attrNameLst>
                                      </p:cBhvr>
                                      <p:tavLst>
                                        <p:tav tm="0">
                                          <p:val>
                                            <p:strVal val="#ppt_x"/>
                                          </p:val>
                                        </p:tav>
                                        <p:tav tm="100000">
                                          <p:val>
                                            <p:strVal val="#ppt_x"/>
                                          </p:val>
                                        </p:tav>
                                      </p:tavLst>
                                    </p:anim>
                                    <p:anim calcmode="lin" valueType="num">
                                      <p:cBhvr>
                                        <p:cTn id="50" dur="500" fill="hold"/>
                                        <p:tgtEl>
                                          <p:spTgt spid="3798078"/>
                                        </p:tgtEl>
                                        <p:attrNameLst>
                                          <p:attrName>ppt_y</p:attrName>
                                        </p:attrNameLst>
                                      </p:cBhvr>
                                      <p:tavLst>
                                        <p:tav tm="0">
                                          <p:val>
                                            <p:strVal val="#ppt_y-#ppt_h/2"/>
                                          </p:val>
                                        </p:tav>
                                        <p:tav tm="100000">
                                          <p:val>
                                            <p:strVal val="#ppt_y"/>
                                          </p:val>
                                        </p:tav>
                                      </p:tavLst>
                                    </p:anim>
                                    <p:anim calcmode="lin" valueType="num">
                                      <p:cBhvr>
                                        <p:cTn id="51" dur="500" fill="hold"/>
                                        <p:tgtEl>
                                          <p:spTgt spid="3798078"/>
                                        </p:tgtEl>
                                        <p:attrNameLst>
                                          <p:attrName>ppt_w</p:attrName>
                                        </p:attrNameLst>
                                      </p:cBhvr>
                                      <p:tavLst>
                                        <p:tav tm="0">
                                          <p:val>
                                            <p:strVal val="#ppt_w"/>
                                          </p:val>
                                        </p:tav>
                                        <p:tav tm="100000">
                                          <p:val>
                                            <p:strVal val="#ppt_w"/>
                                          </p:val>
                                        </p:tav>
                                      </p:tavLst>
                                    </p:anim>
                                    <p:anim calcmode="lin" valueType="num">
                                      <p:cBhvr>
                                        <p:cTn id="52" dur="500" fill="hold"/>
                                        <p:tgtEl>
                                          <p:spTgt spid="379807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grpId="0" nodeType="clickEffect">
                                  <p:stCondLst>
                                    <p:cond delay="0"/>
                                  </p:stCondLst>
                                  <p:childTnLst>
                                    <p:set>
                                      <p:cBhvr>
                                        <p:cTn id="56" dur="1" fill="hold">
                                          <p:stCondLst>
                                            <p:cond delay="0"/>
                                          </p:stCondLst>
                                        </p:cTn>
                                        <p:tgtEl>
                                          <p:spTgt spid="3798079"/>
                                        </p:tgtEl>
                                        <p:attrNameLst>
                                          <p:attrName>style.visibility</p:attrName>
                                        </p:attrNameLst>
                                      </p:cBhvr>
                                      <p:to>
                                        <p:strVal val="visible"/>
                                      </p:to>
                                    </p:set>
                                    <p:anim calcmode="lin" valueType="num">
                                      <p:cBhvr>
                                        <p:cTn id="57" dur="500" fill="hold"/>
                                        <p:tgtEl>
                                          <p:spTgt spid="3798079"/>
                                        </p:tgtEl>
                                        <p:attrNameLst>
                                          <p:attrName>ppt_x</p:attrName>
                                        </p:attrNameLst>
                                      </p:cBhvr>
                                      <p:tavLst>
                                        <p:tav tm="0">
                                          <p:val>
                                            <p:strVal val="#ppt_x"/>
                                          </p:val>
                                        </p:tav>
                                        <p:tav tm="100000">
                                          <p:val>
                                            <p:strVal val="#ppt_x"/>
                                          </p:val>
                                        </p:tav>
                                      </p:tavLst>
                                    </p:anim>
                                    <p:anim calcmode="lin" valueType="num">
                                      <p:cBhvr>
                                        <p:cTn id="58" dur="500" fill="hold"/>
                                        <p:tgtEl>
                                          <p:spTgt spid="3798079"/>
                                        </p:tgtEl>
                                        <p:attrNameLst>
                                          <p:attrName>ppt_y</p:attrName>
                                        </p:attrNameLst>
                                      </p:cBhvr>
                                      <p:tavLst>
                                        <p:tav tm="0">
                                          <p:val>
                                            <p:strVal val="#ppt_y-#ppt_h/2"/>
                                          </p:val>
                                        </p:tav>
                                        <p:tav tm="100000">
                                          <p:val>
                                            <p:strVal val="#ppt_y"/>
                                          </p:val>
                                        </p:tav>
                                      </p:tavLst>
                                    </p:anim>
                                    <p:anim calcmode="lin" valueType="num">
                                      <p:cBhvr>
                                        <p:cTn id="59" dur="500" fill="hold"/>
                                        <p:tgtEl>
                                          <p:spTgt spid="3798079"/>
                                        </p:tgtEl>
                                        <p:attrNameLst>
                                          <p:attrName>ppt_w</p:attrName>
                                        </p:attrNameLst>
                                      </p:cBhvr>
                                      <p:tavLst>
                                        <p:tav tm="0">
                                          <p:val>
                                            <p:strVal val="#ppt_w"/>
                                          </p:val>
                                        </p:tav>
                                        <p:tav tm="100000">
                                          <p:val>
                                            <p:strVal val="#ppt_w"/>
                                          </p:val>
                                        </p:tav>
                                      </p:tavLst>
                                    </p:anim>
                                    <p:anim calcmode="lin" valueType="num">
                                      <p:cBhvr>
                                        <p:cTn id="60" dur="500" fill="hold"/>
                                        <p:tgtEl>
                                          <p:spTgt spid="379807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3798080"/>
                                        </p:tgtEl>
                                        <p:attrNameLst>
                                          <p:attrName>style.visibility</p:attrName>
                                        </p:attrNameLst>
                                      </p:cBhvr>
                                      <p:to>
                                        <p:strVal val="visible"/>
                                      </p:to>
                                    </p:set>
                                    <p:anim calcmode="lin" valueType="num">
                                      <p:cBhvr>
                                        <p:cTn id="65" dur="500" fill="hold"/>
                                        <p:tgtEl>
                                          <p:spTgt spid="3798080"/>
                                        </p:tgtEl>
                                        <p:attrNameLst>
                                          <p:attrName>ppt_x</p:attrName>
                                        </p:attrNameLst>
                                      </p:cBhvr>
                                      <p:tavLst>
                                        <p:tav tm="0">
                                          <p:val>
                                            <p:strVal val="#ppt_x"/>
                                          </p:val>
                                        </p:tav>
                                        <p:tav tm="100000">
                                          <p:val>
                                            <p:strVal val="#ppt_x"/>
                                          </p:val>
                                        </p:tav>
                                      </p:tavLst>
                                    </p:anim>
                                    <p:anim calcmode="lin" valueType="num">
                                      <p:cBhvr>
                                        <p:cTn id="66" dur="500" fill="hold"/>
                                        <p:tgtEl>
                                          <p:spTgt spid="3798080"/>
                                        </p:tgtEl>
                                        <p:attrNameLst>
                                          <p:attrName>ppt_y</p:attrName>
                                        </p:attrNameLst>
                                      </p:cBhvr>
                                      <p:tavLst>
                                        <p:tav tm="0">
                                          <p:val>
                                            <p:strVal val="#ppt_y-#ppt_h/2"/>
                                          </p:val>
                                        </p:tav>
                                        <p:tav tm="100000">
                                          <p:val>
                                            <p:strVal val="#ppt_y"/>
                                          </p:val>
                                        </p:tav>
                                      </p:tavLst>
                                    </p:anim>
                                    <p:anim calcmode="lin" valueType="num">
                                      <p:cBhvr>
                                        <p:cTn id="67" dur="500" fill="hold"/>
                                        <p:tgtEl>
                                          <p:spTgt spid="3798080"/>
                                        </p:tgtEl>
                                        <p:attrNameLst>
                                          <p:attrName>ppt_w</p:attrName>
                                        </p:attrNameLst>
                                      </p:cBhvr>
                                      <p:tavLst>
                                        <p:tav tm="0">
                                          <p:val>
                                            <p:strVal val="#ppt_w"/>
                                          </p:val>
                                        </p:tav>
                                        <p:tav tm="100000">
                                          <p:val>
                                            <p:strVal val="#ppt_w"/>
                                          </p:val>
                                        </p:tav>
                                      </p:tavLst>
                                    </p:anim>
                                    <p:anim calcmode="lin" valueType="num">
                                      <p:cBhvr>
                                        <p:cTn id="68" dur="500" fill="hold"/>
                                        <p:tgtEl>
                                          <p:spTgt spid="3798080"/>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3798083"/>
                                        </p:tgtEl>
                                        <p:attrNameLst>
                                          <p:attrName>style.visibility</p:attrName>
                                        </p:attrNameLst>
                                      </p:cBhvr>
                                      <p:to>
                                        <p:strVal val="visible"/>
                                      </p:to>
                                    </p:set>
                                    <p:anim calcmode="lin" valueType="num">
                                      <p:cBhvr>
                                        <p:cTn id="73" dur="5000" fill="hold"/>
                                        <p:tgtEl>
                                          <p:spTgt spid="3798083"/>
                                        </p:tgtEl>
                                        <p:attrNameLst>
                                          <p:attrName>ppt_w</p:attrName>
                                        </p:attrNameLst>
                                      </p:cBhvr>
                                      <p:tavLst>
                                        <p:tav tm="0" fmla="#ppt_w*sin(2.5*pi*$)">
                                          <p:val>
                                            <p:fltVal val="0"/>
                                          </p:val>
                                        </p:tav>
                                        <p:tav tm="100000">
                                          <p:val>
                                            <p:fltVal val="1"/>
                                          </p:val>
                                        </p:tav>
                                      </p:tavLst>
                                    </p:anim>
                                    <p:anim calcmode="lin" valueType="num">
                                      <p:cBhvr>
                                        <p:cTn id="74" dur="5000" fill="hold"/>
                                        <p:tgtEl>
                                          <p:spTgt spid="3798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018" grpId="0" build="p" autoUpdateAnimBg="0"/>
      <p:bldP spid="3798075" grpId="0" animBg="1"/>
      <p:bldP spid="3798076" grpId="0" animBg="1"/>
      <p:bldP spid="3798077" grpId="0" animBg="1"/>
      <p:bldP spid="3798078" grpId="0" animBg="1"/>
      <p:bldP spid="3798079" grpId="0" animBg="1"/>
      <p:bldP spid="3798080" grpId="0" animBg="1"/>
      <p:bldP spid="3798083" grpId="0" animBg="1"/>
      <p:bldP spid="3798152" grpId="0" animBg="1"/>
      <p:bldP spid="37981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133600" y="152400"/>
            <a:ext cx="1981200" cy="1676400"/>
          </a:xfrm>
        </p:spPr>
        <p:txBody>
          <a:bodyPr/>
          <a:lstStyle/>
          <a:p>
            <a:r>
              <a:rPr lang="en-US" sz="3600">
                <a:latin typeface="Tahoma" pitchFamily="34" charset="0"/>
              </a:rPr>
              <a:t>David Caldwell</a:t>
            </a:r>
            <a:br>
              <a:rPr lang="en-US" sz="3600">
                <a:latin typeface="Tahoma" pitchFamily="34" charset="0"/>
              </a:rPr>
            </a:br>
            <a:r>
              <a:rPr lang="en-US" sz="2800">
                <a:latin typeface="Tahoma" pitchFamily="34" charset="0"/>
              </a:rPr>
              <a:t>1725-1821</a:t>
            </a:r>
          </a:p>
        </p:txBody>
      </p:sp>
      <p:sp>
        <p:nvSpPr>
          <p:cNvPr id="45059" name="Rectangle 3"/>
          <p:cNvSpPr>
            <a:spLocks noGrp="1" noChangeArrowheads="1"/>
          </p:cNvSpPr>
          <p:nvPr>
            <p:ph type="body" idx="1"/>
          </p:nvPr>
        </p:nvSpPr>
        <p:spPr>
          <a:xfrm>
            <a:off x="4648200" y="152400"/>
            <a:ext cx="5791200" cy="6629400"/>
          </a:xfrm>
        </p:spPr>
        <p:txBody>
          <a:bodyPr/>
          <a:lstStyle/>
          <a:p>
            <a:pPr>
              <a:lnSpc>
                <a:spcPct val="90000"/>
              </a:lnSpc>
            </a:pPr>
            <a:r>
              <a:rPr lang="en-US" sz="1900">
                <a:latin typeface="Tahoma" pitchFamily="34" charset="0"/>
                <a:cs typeface="Times New Roman" pitchFamily="18" charset="0"/>
              </a:rPr>
              <a:t>Born In Lancaster County, Pennsylvania, March 22nd, 1725</a:t>
            </a:r>
            <a:endParaRPr lang="en-US" sz="1900">
              <a:latin typeface="Tahoma" pitchFamily="34" charset="0"/>
              <a:cs typeface="Tahoma" pitchFamily="34" charset="0"/>
            </a:endParaRPr>
          </a:p>
          <a:p>
            <a:pPr>
              <a:lnSpc>
                <a:spcPct val="90000"/>
              </a:lnSpc>
            </a:pPr>
            <a:r>
              <a:rPr lang="en-US" sz="1900">
                <a:latin typeface="Tahoma" pitchFamily="34" charset="0"/>
                <a:cs typeface="Times New Roman" pitchFamily="18" charset="0"/>
              </a:rPr>
              <a:t>Graduated from Princeton in 1761</a:t>
            </a:r>
            <a:endParaRPr lang="en-US" sz="1900">
              <a:latin typeface="Tahoma" pitchFamily="34" charset="0"/>
              <a:cs typeface="Tahoma" pitchFamily="34" charset="0"/>
            </a:endParaRPr>
          </a:p>
          <a:p>
            <a:pPr>
              <a:lnSpc>
                <a:spcPct val="90000"/>
              </a:lnSpc>
            </a:pPr>
            <a:r>
              <a:rPr lang="en-US" sz="1900">
                <a:latin typeface="Tahoma" pitchFamily="34" charset="0"/>
                <a:cs typeface="Times New Roman" pitchFamily="18" charset="0"/>
              </a:rPr>
              <a:t>Licensed To Preach By The Presbytery Of New Brunswick, June 8th, 1763</a:t>
            </a:r>
            <a:endParaRPr lang="en-US" sz="1900">
              <a:latin typeface="Tahoma" pitchFamily="34" charset="0"/>
              <a:cs typeface="Tahoma" pitchFamily="34" charset="0"/>
            </a:endParaRPr>
          </a:p>
          <a:p>
            <a:pPr>
              <a:lnSpc>
                <a:spcPct val="90000"/>
              </a:lnSpc>
            </a:pPr>
            <a:r>
              <a:rPr lang="en-US" sz="1900">
                <a:latin typeface="Tahoma" pitchFamily="34" charset="0"/>
                <a:cs typeface="Times New Roman" pitchFamily="18" charset="0"/>
              </a:rPr>
              <a:t>1765 While Doing Mission Work In North Carolina, He Started A Log Cabin School In Guilford County</a:t>
            </a:r>
          </a:p>
          <a:p>
            <a:pPr>
              <a:lnSpc>
                <a:spcPct val="90000"/>
              </a:lnSpc>
            </a:pPr>
            <a:r>
              <a:rPr lang="en-US" sz="1900">
                <a:latin typeface="Tahoma" pitchFamily="34" charset="0"/>
                <a:cs typeface="Tahoma" pitchFamily="34" charset="0"/>
              </a:rPr>
              <a:t>1766 Married Rachel Craighead, Daughter of Presbyterian Minister, Alexander Craighead</a:t>
            </a:r>
          </a:p>
          <a:p>
            <a:pPr>
              <a:lnSpc>
                <a:spcPct val="90000"/>
              </a:lnSpc>
            </a:pPr>
            <a:r>
              <a:rPr lang="en-US" sz="1900">
                <a:latin typeface="Tahoma" pitchFamily="34" charset="0"/>
                <a:cs typeface="Times New Roman" pitchFamily="18" charset="0"/>
              </a:rPr>
              <a:t>1768, He Was Installed As Minister Of The Two Presbyterian Churches In Buffalo and Alamance Settlements</a:t>
            </a:r>
          </a:p>
          <a:p>
            <a:pPr>
              <a:lnSpc>
                <a:spcPct val="90000"/>
              </a:lnSpc>
            </a:pPr>
            <a:r>
              <a:rPr lang="en-US" sz="1900">
                <a:latin typeface="Tahoma" pitchFamily="34" charset="0"/>
                <a:cs typeface="Times New Roman" pitchFamily="18" charset="0"/>
              </a:rPr>
              <a:t>1769 Began His Academy At Greensboro, N.C.</a:t>
            </a:r>
          </a:p>
          <a:p>
            <a:pPr>
              <a:lnSpc>
                <a:spcPct val="90000"/>
              </a:lnSpc>
            </a:pPr>
            <a:r>
              <a:rPr lang="en-US" sz="1900">
                <a:latin typeface="Tahoma" pitchFamily="34" charset="0"/>
                <a:cs typeface="Times New Roman" pitchFamily="18" charset="0"/>
              </a:rPr>
              <a:t>During Revolutionary War, Gen. Cornwallis offered a £200 Reward For His Capture For Speaking Out Against The Crown – Home Destroyed By Fire, Including Library By British</a:t>
            </a:r>
          </a:p>
          <a:p>
            <a:pPr>
              <a:lnSpc>
                <a:spcPct val="90000"/>
              </a:lnSpc>
            </a:pPr>
            <a:r>
              <a:rPr lang="en-US" sz="1900">
                <a:latin typeface="Tahoma" pitchFamily="34" charset="0"/>
                <a:cs typeface="Times New Roman" pitchFamily="18" charset="0"/>
              </a:rPr>
              <a:t>1776, Member Of The Convention That Formed The Constitution Of The State Of North Carolina</a:t>
            </a:r>
          </a:p>
          <a:p>
            <a:pPr>
              <a:lnSpc>
                <a:spcPct val="90000"/>
              </a:lnSpc>
            </a:pPr>
            <a:r>
              <a:rPr lang="en-US" sz="1900">
                <a:latin typeface="Tahoma" pitchFamily="34" charset="0"/>
                <a:cs typeface="Times New Roman" pitchFamily="18" charset="0"/>
              </a:rPr>
              <a:t>1789 When University of N.C. Was Chartered Caldwell Was Offered The Presidency</a:t>
            </a:r>
          </a:p>
        </p:txBody>
      </p:sp>
      <p:graphicFrame>
        <p:nvGraphicFramePr>
          <p:cNvPr id="45063" name="Object 7"/>
          <p:cNvGraphicFramePr>
            <a:graphicFrameLocks noChangeAspect="1"/>
          </p:cNvGraphicFramePr>
          <p:nvPr/>
        </p:nvGraphicFramePr>
        <p:xfrm>
          <a:off x="1752600" y="1828800"/>
          <a:ext cx="2895600" cy="1925638"/>
        </p:xfrm>
        <a:graphic>
          <a:graphicData uri="http://schemas.openxmlformats.org/presentationml/2006/ole">
            <mc:AlternateContent xmlns:mc="http://schemas.openxmlformats.org/markup-compatibility/2006">
              <mc:Choice xmlns:v="urn:schemas-microsoft-com:vml" Requires="v">
                <p:oleObj name="Photo Editor Photo" r:id="rId2" imgW="3866667" imgH="2572109" progId="">
                  <p:embed/>
                </p:oleObj>
              </mc:Choice>
              <mc:Fallback>
                <p:oleObj name="Photo Editor Photo" r:id="rId2" imgW="3866667" imgH="2572109" progId="">
                  <p:embed/>
                  <p:pic>
                    <p:nvPicPr>
                      <p:cNvPr id="45063"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2895600"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7" name="Object 11"/>
          <p:cNvGraphicFramePr>
            <a:graphicFrameLocks noChangeAspect="1"/>
          </p:cNvGraphicFramePr>
          <p:nvPr/>
        </p:nvGraphicFramePr>
        <p:xfrm>
          <a:off x="2362201" y="3810000"/>
          <a:ext cx="1800225" cy="2876550"/>
        </p:xfrm>
        <a:graphic>
          <a:graphicData uri="http://schemas.openxmlformats.org/presentationml/2006/ole">
            <mc:AlternateContent xmlns:mc="http://schemas.openxmlformats.org/markup-compatibility/2006">
              <mc:Choice xmlns:v="urn:schemas-microsoft-com:vml" Requires="v">
                <p:oleObj name="Photo Editor Photo" r:id="rId4" imgW="1800476" imgH="2876190" progId="">
                  <p:embed/>
                </p:oleObj>
              </mc:Choice>
              <mc:Fallback>
                <p:oleObj name="Photo Editor Photo" r:id="rId4" imgW="1800476" imgH="2876190" progId="">
                  <p:embed/>
                  <p:pic>
                    <p:nvPicPr>
                      <p:cNvPr id="45067"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3810000"/>
                        <a:ext cx="18002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057400" y="533400"/>
            <a:ext cx="1981200" cy="1447800"/>
          </a:xfrm>
        </p:spPr>
        <p:txBody>
          <a:bodyPr/>
          <a:lstStyle/>
          <a:p>
            <a:r>
              <a:rPr lang="en-US" sz="3600">
                <a:latin typeface="Tahoma" pitchFamily="34" charset="0"/>
              </a:rPr>
              <a:t>David Caldwell</a:t>
            </a:r>
            <a:br>
              <a:rPr lang="en-US" sz="3600">
                <a:latin typeface="Tahoma" pitchFamily="34" charset="0"/>
              </a:rPr>
            </a:br>
            <a:r>
              <a:rPr lang="en-US" sz="2800">
                <a:latin typeface="Tahoma" pitchFamily="34" charset="0"/>
              </a:rPr>
              <a:t>1725-1821</a:t>
            </a:r>
          </a:p>
        </p:txBody>
      </p:sp>
      <p:sp>
        <p:nvSpPr>
          <p:cNvPr id="46083" name="Rectangle 3"/>
          <p:cNvSpPr>
            <a:spLocks noGrp="1" noChangeArrowheads="1"/>
          </p:cNvSpPr>
          <p:nvPr>
            <p:ph type="body" idx="1"/>
          </p:nvPr>
        </p:nvSpPr>
        <p:spPr>
          <a:xfrm>
            <a:off x="5105400" y="76200"/>
            <a:ext cx="5410200" cy="3429000"/>
          </a:xfrm>
        </p:spPr>
        <p:txBody>
          <a:bodyPr/>
          <a:lstStyle/>
          <a:p>
            <a:pPr>
              <a:lnSpc>
                <a:spcPct val="90000"/>
              </a:lnSpc>
            </a:pPr>
            <a:r>
              <a:rPr lang="en-US" sz="2000">
                <a:latin typeface="Tahoma" pitchFamily="34" charset="0"/>
                <a:cs typeface="Times New Roman" pitchFamily="18" charset="0"/>
              </a:rPr>
              <a:t>His School Sent Out Over 50 Preachers, 5 Governors, Congressmen, Physicians, Lawyers &amp; Judges</a:t>
            </a:r>
          </a:p>
          <a:p>
            <a:pPr>
              <a:lnSpc>
                <a:spcPct val="90000"/>
              </a:lnSpc>
            </a:pPr>
            <a:r>
              <a:rPr lang="en-US" sz="2000">
                <a:latin typeface="Tahoma" pitchFamily="34" charset="0"/>
                <a:cs typeface="Times New Roman" pitchFamily="18" charset="0"/>
              </a:rPr>
              <a:t>1790 – 65 Years Of Age When B.W. Stone Became Student</a:t>
            </a:r>
          </a:p>
          <a:p>
            <a:pPr>
              <a:lnSpc>
                <a:spcPct val="90000"/>
              </a:lnSpc>
            </a:pPr>
            <a:r>
              <a:rPr lang="en-US" sz="2000">
                <a:latin typeface="Tahoma" pitchFamily="34" charset="0"/>
                <a:cs typeface="Times New Roman" pitchFamily="18" charset="0"/>
              </a:rPr>
              <a:t>Continued To Preach In His Two Churches Till The Year 1820</a:t>
            </a:r>
            <a:endParaRPr lang="en-US" sz="2000">
              <a:latin typeface="Tahoma" pitchFamily="34" charset="0"/>
              <a:cs typeface="Tahoma" pitchFamily="34" charset="0"/>
            </a:endParaRPr>
          </a:p>
          <a:p>
            <a:pPr>
              <a:lnSpc>
                <a:spcPct val="90000"/>
              </a:lnSpc>
            </a:pPr>
            <a:r>
              <a:rPr lang="en-US" sz="2000">
                <a:latin typeface="Tahoma" pitchFamily="34" charset="0"/>
                <a:cs typeface="Tahoma" pitchFamily="34" charset="0"/>
              </a:rPr>
              <a:t>Preached Often At Hawfields Church Where B.W. Stone Was Later Ordained Into Orange Presbytery</a:t>
            </a:r>
          </a:p>
          <a:p>
            <a:pPr>
              <a:lnSpc>
                <a:spcPct val="90000"/>
              </a:lnSpc>
            </a:pPr>
            <a:r>
              <a:rPr lang="en-US" sz="2000">
                <a:latin typeface="Tahoma" pitchFamily="34" charset="0"/>
                <a:cs typeface="Times New Roman" pitchFamily="18" charset="0"/>
              </a:rPr>
              <a:t>He died August 28th, 1824</a:t>
            </a:r>
            <a:r>
              <a:rPr lang="en-US" sz="2000">
                <a:latin typeface="Tahoma" pitchFamily="34" charset="0"/>
                <a:cs typeface="Tahoma" pitchFamily="34" charset="0"/>
              </a:rPr>
              <a:t> </a:t>
            </a:r>
          </a:p>
        </p:txBody>
      </p:sp>
      <p:graphicFrame>
        <p:nvGraphicFramePr>
          <p:cNvPr id="46085" name="Object 5"/>
          <p:cNvGraphicFramePr>
            <a:graphicFrameLocks noChangeAspect="1"/>
          </p:cNvGraphicFramePr>
          <p:nvPr/>
        </p:nvGraphicFramePr>
        <p:xfrm>
          <a:off x="5715000" y="3733801"/>
          <a:ext cx="4114800" cy="2740025"/>
        </p:xfrm>
        <a:graphic>
          <a:graphicData uri="http://schemas.openxmlformats.org/presentationml/2006/ole">
            <mc:AlternateContent xmlns:mc="http://schemas.openxmlformats.org/markup-compatibility/2006">
              <mc:Choice xmlns:v="urn:schemas-microsoft-com:vml" Requires="v">
                <p:oleObj name="Photo Editor Photo" r:id="rId2" imgW="4390476" imgH="2924583" progId="">
                  <p:embed/>
                </p:oleObj>
              </mc:Choice>
              <mc:Fallback>
                <p:oleObj name="Photo Editor Photo" r:id="rId2" imgW="4390476" imgH="2924583" progId="">
                  <p:embed/>
                  <p:pic>
                    <p:nvPicPr>
                      <p:cNvPr id="46085"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733801"/>
                        <a:ext cx="4114800"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6" name="Object 6"/>
          <p:cNvGraphicFramePr>
            <a:graphicFrameLocks noChangeAspect="1"/>
          </p:cNvGraphicFramePr>
          <p:nvPr/>
        </p:nvGraphicFramePr>
        <p:xfrm>
          <a:off x="1752600" y="2362201"/>
          <a:ext cx="3200400" cy="2163763"/>
        </p:xfrm>
        <a:graphic>
          <a:graphicData uri="http://schemas.openxmlformats.org/presentationml/2006/ole">
            <mc:AlternateContent xmlns:mc="http://schemas.openxmlformats.org/markup-compatibility/2006">
              <mc:Choice xmlns:v="urn:schemas-microsoft-com:vml" Requires="v">
                <p:oleObj name="Photo Editor Photo" r:id="rId4" imgW="4439270" imgH="3000000" progId="">
                  <p:embed/>
                </p:oleObj>
              </mc:Choice>
              <mc:Fallback>
                <p:oleObj name="Photo Editor Photo" r:id="rId4" imgW="4439270" imgH="3000000" progId="">
                  <p:embed/>
                  <p:pic>
                    <p:nvPicPr>
                      <p:cNvPr id="4608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362201"/>
                        <a:ext cx="3200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1828800" y="4572000"/>
          <a:ext cx="3124200" cy="2084388"/>
        </p:xfrm>
        <a:graphic>
          <a:graphicData uri="http://schemas.openxmlformats.org/presentationml/2006/ole">
            <mc:AlternateContent xmlns:mc="http://schemas.openxmlformats.org/markup-compatibility/2006">
              <mc:Choice xmlns:v="urn:schemas-microsoft-com:vml" Requires="v">
                <p:oleObj name="Photo Editor Photo" r:id="rId6" imgW="4382112" imgH="2924583" progId="">
                  <p:embed/>
                </p:oleObj>
              </mc:Choice>
              <mc:Fallback>
                <p:oleObj name="Photo Editor Photo" r:id="rId6" imgW="4382112" imgH="2924583" progId="">
                  <p:embed/>
                  <p:pic>
                    <p:nvPicPr>
                      <p:cNvPr id="4608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572000"/>
                        <a:ext cx="3124200"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33600" y="228600"/>
            <a:ext cx="1981200" cy="1905000"/>
          </a:xfrm>
        </p:spPr>
        <p:txBody>
          <a:bodyPr/>
          <a:lstStyle/>
          <a:p>
            <a:pPr eaLnBrk="1" hangingPunct="1"/>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sp>
        <p:nvSpPr>
          <p:cNvPr id="26627" name="Rectangle 3"/>
          <p:cNvSpPr>
            <a:spLocks noGrp="1" noChangeArrowheads="1"/>
          </p:cNvSpPr>
          <p:nvPr>
            <p:ph type="body" idx="1"/>
          </p:nvPr>
        </p:nvSpPr>
        <p:spPr>
          <a:xfrm>
            <a:off x="5029200" y="1524000"/>
            <a:ext cx="5638800" cy="5105400"/>
          </a:xfrm>
        </p:spPr>
        <p:txBody>
          <a:bodyPr/>
          <a:lstStyle/>
          <a:p>
            <a:pPr eaLnBrk="1" hangingPunct="1"/>
            <a:r>
              <a:rPr lang="en-US" sz="3600" dirty="0">
                <a:latin typeface="Tahoma" pitchFamily="34" charset="0"/>
              </a:rPr>
              <a:t>Born In 1772 – Port Tobacco, Maryland</a:t>
            </a:r>
          </a:p>
          <a:p>
            <a:pPr eaLnBrk="1" hangingPunct="1"/>
            <a:r>
              <a:rPr lang="en-US" sz="3600" dirty="0">
                <a:latin typeface="Tahoma" pitchFamily="34" charset="0"/>
              </a:rPr>
              <a:t>Feb 1, 1790, Age 18, Attends Doctor David Caldwell’s Guilford Academy, Greensboro, North Carolina </a:t>
            </a:r>
          </a:p>
          <a:p>
            <a:pPr eaLnBrk="1" hangingPunct="1"/>
            <a:endParaRPr lang="en-US" sz="2800" dirty="0">
              <a:latin typeface="Tahoma" pitchFamily="34" charset="0"/>
            </a:endParaRPr>
          </a:p>
        </p:txBody>
      </p:sp>
      <p:pic>
        <p:nvPicPr>
          <p:cNvPr id="26628" name="Picture 5" descr="stonebw01"/>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33600" y="228600"/>
            <a:ext cx="1981200" cy="1524000"/>
          </a:xfrm>
        </p:spPr>
        <p:txBody>
          <a:bodyPr/>
          <a:lstStyle/>
          <a:p>
            <a:r>
              <a:rPr lang="en-US" sz="3600" dirty="0">
                <a:latin typeface="Tahoma" pitchFamily="34" charset="0"/>
              </a:rPr>
              <a:t>Barton</a:t>
            </a:r>
            <a:br>
              <a:rPr lang="en-US" sz="3600" dirty="0">
                <a:latin typeface="Tahoma" pitchFamily="34" charset="0"/>
              </a:rPr>
            </a:br>
            <a:r>
              <a:rPr lang="en-US" sz="3600" dirty="0">
                <a:latin typeface="Tahoma" pitchFamily="34" charset="0"/>
              </a:rPr>
              <a:t>Warren</a:t>
            </a:r>
            <a:br>
              <a:rPr lang="en-US" sz="3600" dirty="0">
                <a:latin typeface="Tahoma" pitchFamily="34" charset="0"/>
              </a:rPr>
            </a:br>
            <a:r>
              <a:rPr lang="en-US" sz="3600" dirty="0">
                <a:latin typeface="Tahoma" pitchFamily="34" charset="0"/>
              </a:rPr>
              <a:t>Stone</a:t>
            </a:r>
          </a:p>
        </p:txBody>
      </p:sp>
      <p:sp>
        <p:nvSpPr>
          <p:cNvPr id="44035" name="Rectangle 3"/>
          <p:cNvSpPr>
            <a:spLocks noGrp="1" noChangeArrowheads="1"/>
          </p:cNvSpPr>
          <p:nvPr>
            <p:ph type="body" idx="1"/>
          </p:nvPr>
        </p:nvSpPr>
        <p:spPr>
          <a:xfrm>
            <a:off x="4648200" y="152400"/>
            <a:ext cx="5791200" cy="6629400"/>
          </a:xfrm>
        </p:spPr>
        <p:txBody>
          <a:bodyPr/>
          <a:lstStyle/>
          <a:p>
            <a:r>
              <a:rPr lang="en-US" sz="2400">
                <a:latin typeface="Tahoma" pitchFamily="34" charset="0"/>
              </a:rPr>
              <a:t>Studied The Languages – Believed That The Hebrew &amp; Greek Languages Were The Choices Of God To Deliver His Message To Man, Therefore His Honor To Study</a:t>
            </a:r>
          </a:p>
          <a:p>
            <a:r>
              <a:rPr lang="en-US" sz="2400">
                <a:latin typeface="Tahoma" pitchFamily="34" charset="0"/>
              </a:rPr>
              <a:t>Got Religion </a:t>
            </a:r>
          </a:p>
          <a:p>
            <a:pPr lvl="1">
              <a:buFontTx/>
              <a:buChar char="•"/>
            </a:pPr>
            <a:r>
              <a:rPr lang="en-US" sz="2000">
                <a:latin typeface="Tahoma" pitchFamily="34" charset="0"/>
              </a:rPr>
              <a:t>Upon Arrival, Not Interested In Religion, Just Wanted To Study Law</a:t>
            </a:r>
          </a:p>
          <a:p>
            <a:pPr lvl="1">
              <a:buFontTx/>
              <a:buChar char="•"/>
            </a:pPr>
            <a:r>
              <a:rPr lang="en-US" sz="2000">
                <a:latin typeface="Tahoma" pitchFamily="34" charset="0"/>
              </a:rPr>
              <a:t>Just Before Arriving Most Of Student Body Had Been Converted To Presbyterianism At The Preaching Of William Hodge</a:t>
            </a:r>
          </a:p>
          <a:p>
            <a:pPr lvl="1">
              <a:buFontTx/>
              <a:buChar char="•"/>
            </a:pPr>
            <a:r>
              <a:rPr lang="en-US" sz="2000">
                <a:latin typeface="Tahoma" pitchFamily="34" charset="0"/>
              </a:rPr>
              <a:t>1791, February — Heard James McGready, Who Left Him Cold And Religiously Detached</a:t>
            </a:r>
          </a:p>
          <a:p>
            <a:pPr lvl="1">
              <a:buFontTx/>
              <a:buChar char="•"/>
            </a:pPr>
            <a:r>
              <a:rPr lang="en-US" sz="2000">
                <a:latin typeface="Tahoma" pitchFamily="34" charset="0"/>
              </a:rPr>
              <a:t>In The Spring, Got Religion At The Milder Preaching Of William Hodge, (Graduate of Caldwell’s School) At Hawfields Presbyterian Church - Sprinkled</a:t>
            </a:r>
          </a:p>
        </p:txBody>
      </p:sp>
      <p:pic>
        <p:nvPicPr>
          <p:cNvPr id="44036" name="Picture 4" descr="http://www.therestorationmovement.com/images/stonebw01.jpg"/>
          <p:cNvPicPr>
            <a:picLocks noChangeAspect="1" noChangeArrowheads="1"/>
          </p:cNvPicPr>
          <p:nvPr/>
        </p:nvPicPr>
        <p:blipFill>
          <a:blip r:embed="rId2" cstate="print"/>
          <a:srcRect/>
          <a:stretch>
            <a:fillRect/>
          </a:stretch>
        </p:blipFill>
        <p:spPr bwMode="auto">
          <a:xfrm>
            <a:off x="1828800" y="1905000"/>
            <a:ext cx="2643188" cy="2133600"/>
          </a:xfrm>
          <a:prstGeom prst="rect">
            <a:avLst/>
          </a:prstGeom>
          <a:noFill/>
        </p:spPr>
      </p:pic>
      <p:grpSp>
        <p:nvGrpSpPr>
          <p:cNvPr id="5" name="Group 9"/>
          <p:cNvGrpSpPr>
            <a:grpSpLocks/>
          </p:cNvGrpSpPr>
          <p:nvPr/>
        </p:nvGrpSpPr>
        <p:grpSpPr bwMode="auto">
          <a:xfrm>
            <a:off x="2209701" y="4115201"/>
            <a:ext cx="1752479" cy="2790648"/>
            <a:chOff x="-4406" y="1957"/>
            <a:chExt cx="3696" cy="3018"/>
          </a:xfrm>
        </p:grpSpPr>
        <p:pic>
          <p:nvPicPr>
            <p:cNvPr id="6" name="Picture 7"/>
            <p:cNvPicPr>
              <a:picLocks noChangeAspect="1" noChangeArrowheads="1"/>
            </p:cNvPicPr>
            <p:nvPr/>
          </p:nvPicPr>
          <p:blipFill>
            <a:blip r:embed="rId3" cstate="print"/>
            <a:srcRect/>
            <a:stretch>
              <a:fillRect/>
            </a:stretch>
          </p:blipFill>
          <p:spPr bwMode="auto">
            <a:xfrm>
              <a:off x="-4406" y="1957"/>
              <a:ext cx="3696" cy="2389"/>
            </a:xfrm>
            <a:prstGeom prst="rect">
              <a:avLst/>
            </a:prstGeom>
            <a:noFill/>
            <a:ln w="9525">
              <a:noFill/>
              <a:miter lim="800000"/>
              <a:headEnd/>
              <a:tailEnd/>
            </a:ln>
          </p:spPr>
        </p:pic>
        <p:sp>
          <p:nvSpPr>
            <p:cNvPr id="7" name="Text Box 8"/>
            <p:cNvSpPr txBox="1">
              <a:spLocks noChangeArrowheads="1"/>
            </p:cNvSpPr>
            <p:nvPr/>
          </p:nvSpPr>
          <p:spPr bwMode="auto">
            <a:xfrm rot="10800000" flipV="1">
              <a:off x="-3924" y="4276"/>
              <a:ext cx="2571" cy="699"/>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dirty="0">
                  <a:solidFill>
                    <a:srgbClr val="000000"/>
                  </a:solidFill>
                  <a:effectLst>
                    <a:outerShdw blurRad="38100" dist="38100" dir="2700000" algn="tl">
                      <a:srgbClr val="000000">
                        <a:alpha val="43137"/>
                      </a:srgbClr>
                    </a:outerShdw>
                  </a:effectLst>
                  <a:latin typeface="Tahoma" pitchFamily="34" charset="0"/>
                </a:rPr>
                <a:t>William Hodge</a:t>
              </a:r>
            </a:p>
          </p:txBody>
        </p:sp>
      </p:gr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133600" y="228600"/>
            <a:ext cx="1981200" cy="1905000"/>
          </a:xfrm>
        </p:spPr>
        <p:txBody>
          <a:bodyPr/>
          <a:lstStyle/>
          <a:p>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sp>
        <p:nvSpPr>
          <p:cNvPr id="47107" name="Rectangle 3"/>
          <p:cNvSpPr>
            <a:spLocks noGrp="1" noChangeArrowheads="1"/>
          </p:cNvSpPr>
          <p:nvPr>
            <p:ph type="body" idx="1"/>
          </p:nvPr>
        </p:nvSpPr>
        <p:spPr>
          <a:xfrm>
            <a:off x="4648200" y="152400"/>
            <a:ext cx="5791200" cy="6629400"/>
          </a:xfrm>
        </p:spPr>
        <p:txBody>
          <a:bodyPr/>
          <a:lstStyle/>
          <a:p>
            <a:pPr>
              <a:lnSpc>
                <a:spcPct val="90000"/>
              </a:lnSpc>
            </a:pPr>
            <a:r>
              <a:rPr lang="en-US" sz="2400" dirty="0">
                <a:latin typeface="Tahoma" pitchFamily="34" charset="0"/>
              </a:rPr>
              <a:t>After Graduation, Though Leaning To The Ministry, He Rejected It Initially Choosing To Visit His Brother In Washington, Georgia</a:t>
            </a:r>
          </a:p>
          <a:p>
            <a:pPr>
              <a:lnSpc>
                <a:spcPct val="90000"/>
              </a:lnSpc>
            </a:pPr>
            <a:r>
              <a:rPr lang="en-US" sz="2400" dirty="0">
                <a:latin typeface="Tahoma" pitchFamily="34" charset="0"/>
              </a:rPr>
              <a:t>Offered Teaching Position At Succoth Academy, In Washington, Georgia For One Year</a:t>
            </a:r>
          </a:p>
          <a:p>
            <a:pPr lvl="1">
              <a:lnSpc>
                <a:spcPct val="90000"/>
              </a:lnSpc>
              <a:buFontTx/>
              <a:buChar char="•"/>
            </a:pPr>
            <a:r>
              <a:rPr lang="en-US" sz="2000" dirty="0">
                <a:latin typeface="Tahoma" pitchFamily="34" charset="0"/>
              </a:rPr>
              <a:t>Influenced By Principal, Hope Hull, A Methodist Influenced By </a:t>
            </a:r>
            <a:r>
              <a:rPr lang="en-US" sz="2000" dirty="0" err="1">
                <a:latin typeface="Tahoma" pitchFamily="34" charset="0"/>
              </a:rPr>
              <a:t>O’Kelley</a:t>
            </a:r>
            <a:r>
              <a:rPr lang="en-US" sz="2000" dirty="0">
                <a:latin typeface="Tahoma" pitchFamily="34" charset="0"/>
              </a:rPr>
              <a:t> In 1795</a:t>
            </a:r>
          </a:p>
          <a:p>
            <a:pPr lvl="1">
              <a:lnSpc>
                <a:spcPct val="90000"/>
              </a:lnSpc>
              <a:buFontTx/>
              <a:buChar char="•"/>
            </a:pPr>
            <a:r>
              <a:rPr lang="en-US" sz="2000" dirty="0">
                <a:latin typeface="Tahoma" pitchFamily="34" charset="0"/>
              </a:rPr>
              <a:t>Was Professor Of Languages</a:t>
            </a:r>
          </a:p>
          <a:p>
            <a:pPr lvl="1">
              <a:lnSpc>
                <a:spcPct val="90000"/>
              </a:lnSpc>
              <a:buFontTx/>
              <a:buChar char="•"/>
            </a:pPr>
            <a:r>
              <a:rPr lang="en-US" sz="2000" dirty="0">
                <a:latin typeface="Tahoma" pitchFamily="34" charset="0"/>
              </a:rPr>
              <a:t>His Notoriety As A Linguist Nearly Caused Him To Turn Away From Religion</a:t>
            </a:r>
          </a:p>
          <a:p>
            <a:pPr>
              <a:lnSpc>
                <a:spcPct val="90000"/>
              </a:lnSpc>
            </a:pPr>
            <a:r>
              <a:rPr lang="en-US" sz="2400" dirty="0">
                <a:latin typeface="Tahoma" pitchFamily="34" charset="0"/>
              </a:rPr>
              <a:t>1796 Return To N.C. Stone Was Licensed In The Orange Presbytery At </a:t>
            </a:r>
            <a:r>
              <a:rPr lang="en-US" sz="2400" dirty="0" err="1">
                <a:latin typeface="Tahoma" pitchFamily="34" charset="0"/>
              </a:rPr>
              <a:t>Hawfields</a:t>
            </a:r>
            <a:r>
              <a:rPr lang="en-US" sz="2400" dirty="0">
                <a:latin typeface="Tahoma" pitchFamily="34" charset="0"/>
              </a:rPr>
              <a:t> Church, To Preach</a:t>
            </a:r>
          </a:p>
          <a:p>
            <a:pPr lvl="1">
              <a:lnSpc>
                <a:spcPct val="90000"/>
              </a:lnSpc>
              <a:buFontTx/>
              <a:buChar char="•"/>
            </a:pPr>
            <a:r>
              <a:rPr lang="en-US" sz="2000" dirty="0">
                <a:latin typeface="Tahoma" pitchFamily="34" charset="0"/>
              </a:rPr>
              <a:t>At Ordination William Hodge Took The Bible In Hand And Said Their Greatest Obligation Was To It</a:t>
            </a:r>
          </a:p>
          <a:p>
            <a:pPr lvl="1">
              <a:lnSpc>
                <a:spcPct val="90000"/>
              </a:lnSpc>
              <a:buFontTx/>
              <a:buChar char="•"/>
            </a:pPr>
            <a:r>
              <a:rPr lang="en-US" sz="2000" dirty="0">
                <a:latin typeface="Tahoma" pitchFamily="34" charset="0"/>
              </a:rPr>
              <a:t>Stone Noted That Such Focus Was Not On The Confession Of Faith, But The Bible</a:t>
            </a:r>
          </a:p>
        </p:txBody>
      </p:sp>
      <p:pic>
        <p:nvPicPr>
          <p:cNvPr id="47108" name="Picture 4" descr="http://www.therestorationmovement.com/images/stonebw01.jpg"/>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p:spPr>
      </p:pic>
    </p:spTree>
    <p:extLst>
      <p:ext uri="{BB962C8B-B14F-4D97-AF65-F5344CB8AC3E}">
        <p14:creationId xmlns:p14="http://schemas.microsoft.com/office/powerpoint/2010/main" val="29785741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600200" y="381000"/>
            <a:ext cx="3962400" cy="1371600"/>
          </a:xfrm>
        </p:spPr>
        <p:txBody>
          <a:bodyPr/>
          <a:lstStyle/>
          <a:p>
            <a:r>
              <a:rPr lang="en-US" sz="4000">
                <a:latin typeface="Tahoma" pitchFamily="34" charset="0"/>
              </a:rPr>
              <a:t>Family Life Of </a:t>
            </a:r>
            <a:br>
              <a:rPr lang="en-US" sz="4000">
                <a:latin typeface="Tahoma" pitchFamily="34" charset="0"/>
              </a:rPr>
            </a:br>
            <a:r>
              <a:rPr lang="en-US" sz="4000">
                <a:latin typeface="Tahoma" pitchFamily="34" charset="0"/>
              </a:rPr>
              <a:t>Barton W. Stone</a:t>
            </a:r>
          </a:p>
        </p:txBody>
      </p:sp>
      <p:sp>
        <p:nvSpPr>
          <p:cNvPr id="3075" name="Text Box 3"/>
          <p:cNvSpPr txBox="1">
            <a:spLocks noChangeArrowheads="1"/>
          </p:cNvSpPr>
          <p:nvPr/>
        </p:nvSpPr>
        <p:spPr bwMode="auto">
          <a:xfrm>
            <a:off x="5638800" y="762001"/>
            <a:ext cx="4724400" cy="5262979"/>
          </a:xfrm>
          <a:prstGeom prst="rect">
            <a:avLst/>
          </a:prstGeom>
          <a:noFill/>
          <a:ln w="9525">
            <a:noFill/>
            <a:miter lim="800000"/>
            <a:headEnd/>
            <a:tailEnd/>
          </a:ln>
          <a:effectLst/>
        </p:spPr>
        <p:txBody>
          <a:bodyPr wrap="square">
            <a:spAutoFit/>
          </a:bodyPr>
          <a:lstStyle/>
          <a:p>
            <a:pPr marL="512763" indent="-512763" algn="ctr" fontAlgn="base">
              <a:spcBef>
                <a:spcPct val="50000"/>
              </a:spcBef>
              <a:spcAft>
                <a:spcPct val="0"/>
              </a:spcAft>
              <a:buFont typeface="Wingdings" pitchFamily="2" charset="2"/>
              <a:buChar char="ü"/>
            </a:pPr>
            <a:r>
              <a:rPr lang="en-US" sz="2400" dirty="0">
                <a:solidFill>
                  <a:srgbClr val="000000"/>
                </a:solidFill>
                <a:effectLst>
                  <a:outerShdw blurRad="38100" dist="38100" dir="2700000" algn="tl">
                    <a:srgbClr val="000000">
                      <a:alpha val="43137"/>
                    </a:srgbClr>
                  </a:outerShdw>
                </a:effectLst>
                <a:latin typeface="Tahoma" pitchFamily="34" charset="0"/>
              </a:rPr>
              <a:t>Barton &amp; Eliza Had One Son And Four Daughters Together – The Son Died Early</a:t>
            </a:r>
          </a:p>
          <a:p>
            <a:pPr marL="512763" indent="-512763" algn="ctr" fontAlgn="base">
              <a:spcBef>
                <a:spcPct val="50000"/>
              </a:spcBef>
              <a:spcAft>
                <a:spcPct val="0"/>
              </a:spcAft>
              <a:buFont typeface="Wingdings" pitchFamily="2" charset="2"/>
              <a:buChar char="ü"/>
            </a:pPr>
            <a:r>
              <a:rPr lang="en-US" sz="2400" dirty="0">
                <a:solidFill>
                  <a:srgbClr val="000000"/>
                </a:solidFill>
                <a:effectLst>
                  <a:outerShdw blurRad="38100" dist="38100" dir="2700000" algn="tl">
                    <a:srgbClr val="000000">
                      <a:alpha val="43137"/>
                    </a:srgbClr>
                  </a:outerShdw>
                </a:effectLst>
                <a:latin typeface="Tahoma" pitchFamily="34" charset="0"/>
              </a:rPr>
              <a:t>Eliza Campbell Stone Died In 1810</a:t>
            </a:r>
          </a:p>
          <a:p>
            <a:pPr marL="512763" indent="-512763" algn="ctr" fontAlgn="base">
              <a:spcBef>
                <a:spcPct val="50000"/>
              </a:spcBef>
              <a:spcAft>
                <a:spcPct val="0"/>
              </a:spcAft>
              <a:buFont typeface="Wingdings" pitchFamily="2" charset="2"/>
              <a:buChar char="ü"/>
            </a:pPr>
            <a:r>
              <a:rPr lang="en-US" sz="2400" dirty="0">
                <a:solidFill>
                  <a:srgbClr val="000000"/>
                </a:solidFill>
                <a:effectLst>
                  <a:outerShdw blurRad="38100" dist="38100" dir="2700000" algn="tl">
                    <a:srgbClr val="000000">
                      <a:alpha val="43137"/>
                    </a:srgbClr>
                  </a:outerShdw>
                </a:effectLst>
                <a:latin typeface="Tahoma" pitchFamily="34" charset="0"/>
              </a:rPr>
              <a:t>Stone Married Celia Bowen Of Gallatin, Tennessee in 1811</a:t>
            </a:r>
          </a:p>
          <a:p>
            <a:pPr marL="512763" indent="-512763" algn="ctr" fontAlgn="base">
              <a:spcBef>
                <a:spcPct val="50000"/>
              </a:spcBef>
              <a:spcAft>
                <a:spcPct val="0"/>
              </a:spcAft>
              <a:buFont typeface="Wingdings" pitchFamily="2" charset="2"/>
              <a:buChar char="ü"/>
            </a:pPr>
            <a:r>
              <a:rPr lang="en-US" sz="2400" dirty="0">
                <a:solidFill>
                  <a:srgbClr val="000000"/>
                </a:solidFill>
                <a:effectLst>
                  <a:outerShdw blurRad="38100" dist="38100" dir="2700000" algn="tl">
                    <a:srgbClr val="000000">
                      <a:alpha val="43137"/>
                    </a:srgbClr>
                  </a:outerShdw>
                </a:effectLst>
                <a:latin typeface="Tahoma" pitchFamily="34" charset="0"/>
              </a:rPr>
              <a:t>Moved To Gallatin In Hopes To Take Over Bowen Home And Plantation</a:t>
            </a:r>
          </a:p>
          <a:p>
            <a:pPr marL="512763" indent="-512763" algn="ctr" fontAlgn="base">
              <a:spcBef>
                <a:spcPct val="50000"/>
              </a:spcBef>
              <a:spcAft>
                <a:spcPct val="0"/>
              </a:spcAft>
              <a:buFont typeface="Wingdings" pitchFamily="2" charset="2"/>
              <a:buChar char="ü"/>
            </a:pPr>
            <a:r>
              <a:rPr lang="en-US" sz="2400" dirty="0">
                <a:solidFill>
                  <a:srgbClr val="000000"/>
                </a:solidFill>
                <a:effectLst>
                  <a:outerShdw blurRad="38100" dist="38100" dir="2700000" algn="tl">
                    <a:srgbClr val="000000">
                      <a:alpha val="43137"/>
                    </a:srgbClr>
                  </a:outerShdw>
                </a:effectLst>
                <a:latin typeface="Tahoma" pitchFamily="34" charset="0"/>
              </a:rPr>
              <a:t>1812 He Returns To Kentucky To Teach And Preach</a:t>
            </a:r>
          </a:p>
        </p:txBody>
      </p:sp>
      <p:pic>
        <p:nvPicPr>
          <p:cNvPr id="3076" name="Picture 4" descr="http://www.therestorationmovement.com/images/Bstone2a.jpg"/>
          <p:cNvPicPr>
            <a:picLocks noChangeAspect="1" noChangeArrowheads="1"/>
          </p:cNvPicPr>
          <p:nvPr/>
        </p:nvPicPr>
        <p:blipFill>
          <a:blip r:embed="rId2" cstate="print"/>
          <a:srcRect/>
          <a:stretch>
            <a:fillRect/>
          </a:stretch>
        </p:blipFill>
        <p:spPr bwMode="auto">
          <a:xfrm>
            <a:off x="2286000" y="2057400"/>
            <a:ext cx="2319338" cy="3733800"/>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3600" y="228600"/>
            <a:ext cx="1981200" cy="1905000"/>
          </a:xfrm>
        </p:spPr>
        <p:txBody>
          <a:bodyPr/>
          <a:lstStyle/>
          <a:p>
            <a:pPr eaLnBrk="1" hangingPunct="1"/>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pic>
        <p:nvPicPr>
          <p:cNvPr id="27651" name="Picture 4" descr="stonebw01"/>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a:ln w="9525">
            <a:noFill/>
            <a:miter lim="800000"/>
            <a:headEnd/>
            <a:tailEnd/>
          </a:ln>
        </p:spPr>
      </p:pic>
      <p:pic>
        <p:nvPicPr>
          <p:cNvPr id="27652" name="Picture 7"/>
          <p:cNvPicPr>
            <a:picLocks noChangeAspect="1" noChangeArrowheads="1"/>
          </p:cNvPicPr>
          <p:nvPr/>
        </p:nvPicPr>
        <p:blipFill>
          <a:blip r:embed="rId3" cstate="print"/>
          <a:srcRect/>
          <a:stretch>
            <a:fillRect/>
          </a:stretch>
        </p:blipFill>
        <p:spPr bwMode="auto">
          <a:xfrm>
            <a:off x="4876801" y="609601"/>
            <a:ext cx="5605463" cy="5972175"/>
          </a:xfrm>
          <a:prstGeom prst="rect">
            <a:avLst/>
          </a:prstGeom>
          <a:noFill/>
          <a:ln w="9525">
            <a:noFill/>
            <a:miter lim="800000"/>
            <a:headEnd/>
            <a:tailEnd/>
          </a:ln>
        </p:spPr>
      </p:pic>
      <p:sp>
        <p:nvSpPr>
          <p:cNvPr id="27653" name="Text Box 8"/>
          <p:cNvSpPr txBox="1">
            <a:spLocks noChangeArrowheads="1"/>
          </p:cNvSpPr>
          <p:nvPr/>
        </p:nvSpPr>
        <p:spPr bwMode="auto">
          <a:xfrm>
            <a:off x="4724400" y="90488"/>
            <a:ext cx="5867400" cy="519112"/>
          </a:xfrm>
          <a:prstGeom prst="rect">
            <a:avLst/>
          </a:prstGeom>
          <a:noFill/>
          <a:ln w="9525">
            <a:noFill/>
            <a:miter lim="800000"/>
            <a:headEnd/>
            <a:tailEnd/>
          </a:ln>
        </p:spPr>
        <p:txBody>
          <a:bodyPr>
            <a:spAutoFit/>
          </a:bodyPr>
          <a:lstStyle/>
          <a:p>
            <a:pPr algn="ctr" fontAlgn="base">
              <a:spcBef>
                <a:spcPct val="50000"/>
              </a:spcBef>
              <a:spcAft>
                <a:spcPct val="0"/>
              </a:spcAft>
            </a:pPr>
            <a:r>
              <a:rPr lang="en-US" sz="2800">
                <a:solidFill>
                  <a:srgbClr val="000000"/>
                </a:solidFill>
                <a:effectLst>
                  <a:outerShdw blurRad="38100" dist="38100" dir="2700000" algn="tl">
                    <a:srgbClr val="000000">
                      <a:alpha val="43137"/>
                    </a:srgbClr>
                  </a:outerShdw>
                </a:effectLst>
                <a:latin typeface="Tahoma" pitchFamily="34" charset="0"/>
              </a:rPr>
              <a:t>Stone Goes West To Kentucky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4572000" y="533400"/>
            <a:ext cx="5867400" cy="6096000"/>
          </a:xfrm>
          <a:prstGeom prst="rect">
            <a:avLst/>
          </a:prstGeom>
          <a:noFill/>
          <a:ln w="9525">
            <a:noFill/>
            <a:miter lim="800000"/>
            <a:headEnd/>
            <a:tailEnd/>
          </a:ln>
          <a:effectLst/>
        </p:spPr>
        <p:txBody>
          <a:bodyPr/>
          <a:lstStyle/>
          <a:p>
            <a:pPr marL="342900" indent="-34290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Moved To Cane Ridge, Kentucky In 1797 Where He Accepted Positions Of Pastor For Concord &amp; Cane Ridge Churches</a:t>
            </a:r>
          </a:p>
          <a:p>
            <a:pPr marL="742950" lvl="1" indent="-28575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Concerning His Ordination Into The Transylvania Presbytery, He Was To Swear Allegiance To The Westminster Confession Of Faith</a:t>
            </a:r>
          </a:p>
          <a:p>
            <a:pPr marL="742950" lvl="1" indent="-28575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Stone Said, “I Do In As Far As It Agrees With The Bible”</a:t>
            </a:r>
          </a:p>
          <a:p>
            <a:pPr marL="342900" indent="-34290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Heard Of And Visited The McGready Revival In Logan County, Fall, 1800</a:t>
            </a:r>
          </a:p>
          <a:p>
            <a:pPr marL="742950" lvl="1" indent="-28575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Returned To Cane Ridge And Preached A Lesson On John 3:16</a:t>
            </a:r>
          </a:p>
          <a:p>
            <a:pPr marL="342900" indent="-342900" algn="ctr" fontAlgn="base">
              <a:spcBef>
                <a:spcPct val="20000"/>
              </a:spcBef>
              <a:spcAft>
                <a:spcPct val="0"/>
              </a:spcAft>
              <a:buFontTx/>
              <a:buChar char="•"/>
            </a:pPr>
            <a:r>
              <a:rPr lang="en-US" sz="2300">
                <a:solidFill>
                  <a:srgbClr val="000000"/>
                </a:solidFill>
                <a:effectLst>
                  <a:outerShdw blurRad="38100" dist="38100" dir="2700000" algn="tl">
                    <a:srgbClr val="000000">
                      <a:alpha val="43137"/>
                    </a:srgbClr>
                  </a:outerShdw>
                </a:effectLst>
                <a:latin typeface="Tahoma" pitchFamily="34" charset="0"/>
              </a:rPr>
              <a:t>July 2, 1801 – Married Elizabeth Campbell At Greenville, Ky. </a:t>
            </a:r>
          </a:p>
          <a:p>
            <a:pPr marL="342900" indent="-342900" algn="ctr" fontAlgn="base">
              <a:spcBef>
                <a:spcPct val="20000"/>
              </a:spcBef>
              <a:spcAft>
                <a:spcPct val="0"/>
              </a:spcAft>
              <a:buFontTx/>
              <a:buChar char="•"/>
            </a:pPr>
            <a:endParaRPr lang="en-US" sz="2300">
              <a:solidFill>
                <a:srgbClr val="000000"/>
              </a:solidFill>
              <a:effectLst>
                <a:outerShdw blurRad="38100" dist="38100" dir="2700000" algn="tl">
                  <a:srgbClr val="000000">
                    <a:alpha val="43137"/>
                  </a:srgbClr>
                </a:outerShdw>
              </a:effectLst>
              <a:latin typeface="Tahoma" pitchFamily="34" charset="0"/>
            </a:endParaRPr>
          </a:p>
        </p:txBody>
      </p:sp>
      <p:pic>
        <p:nvPicPr>
          <p:cNvPr id="6148" name="Picture 4" descr="http://www.therestorationmovement.com/images/stonebw01.jpg"/>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p:spPr>
      </p:pic>
      <p:sp>
        <p:nvSpPr>
          <p:cNvPr id="6149" name="Rectangle 5"/>
          <p:cNvSpPr>
            <a:spLocks noGrp="1" noChangeArrowheads="1"/>
          </p:cNvSpPr>
          <p:nvPr>
            <p:ph type="title" idx="4294967295"/>
          </p:nvPr>
        </p:nvSpPr>
        <p:spPr>
          <a:xfrm>
            <a:off x="2133600" y="381000"/>
            <a:ext cx="1981200" cy="1524000"/>
          </a:xfrm>
        </p:spPr>
        <p:txBody>
          <a:bodyPr/>
          <a:lstStyle/>
          <a:p>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8675" name="Rectangle 2"/>
          <p:cNvSpPr>
            <a:spLocks noGrp="1" noChangeArrowheads="1"/>
          </p:cNvSpPr>
          <p:nvPr>
            <p:ph type="title"/>
          </p:nvPr>
        </p:nvSpPr>
        <p:spPr>
          <a:xfrm>
            <a:off x="1600200" y="0"/>
            <a:ext cx="8991600" cy="1143000"/>
          </a:xfrm>
        </p:spPr>
        <p:txBody>
          <a:bodyPr/>
          <a:lstStyle/>
          <a:p>
            <a:pPr eaLnBrk="1" hangingPunct="1"/>
            <a:r>
              <a:rPr lang="en-US" sz="3600"/>
              <a:t>Getting Religion: Calvinism’s Influence On Late 18</a:t>
            </a:r>
            <a:r>
              <a:rPr lang="en-US" sz="3600" baseline="30000"/>
              <a:t>th</a:t>
            </a:r>
            <a:r>
              <a:rPr lang="en-US" sz="3600"/>
              <a:t> &amp; Early 19</a:t>
            </a:r>
            <a:r>
              <a:rPr lang="en-US" sz="3600" baseline="30000"/>
              <a:t>th</a:t>
            </a:r>
            <a:r>
              <a:rPr lang="en-US" sz="3600"/>
              <a:t> Century Religion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2"/>
          <p:cNvSpPr>
            <a:spLocks noGrp="1" noChangeArrowheads="1"/>
          </p:cNvSpPr>
          <p:nvPr>
            <p:ph type="title" idx="4294967295"/>
          </p:nvPr>
        </p:nvSpPr>
        <p:spPr>
          <a:xfrm>
            <a:off x="2286000" y="-76200"/>
            <a:ext cx="7772400" cy="838200"/>
          </a:xfrm>
        </p:spPr>
        <p:txBody>
          <a:bodyPr/>
          <a:lstStyle/>
          <a:p>
            <a:pPr eaLnBrk="1" hangingPunct="1"/>
            <a:r>
              <a:rPr lang="en-US" sz="4000">
                <a:latin typeface="Tahoma" pitchFamily="34" charset="0"/>
              </a:rPr>
              <a:t>B.W. Stone Battle With Calvinism</a:t>
            </a:r>
            <a:endParaRPr lang="en-US" sz="2400">
              <a:latin typeface="Tahoma" pitchFamily="34" charset="0"/>
            </a:endParaRPr>
          </a:p>
        </p:txBody>
      </p:sp>
      <p:graphicFrame>
        <p:nvGraphicFramePr>
          <p:cNvPr id="2050" name="Object 6"/>
          <p:cNvGraphicFramePr>
            <a:graphicFrameLocks noChangeAspect="1"/>
          </p:cNvGraphicFramePr>
          <p:nvPr/>
        </p:nvGraphicFramePr>
        <p:xfrm>
          <a:off x="2884488" y="762000"/>
          <a:ext cx="3346450" cy="5715000"/>
        </p:xfrm>
        <a:graphic>
          <a:graphicData uri="http://schemas.openxmlformats.org/presentationml/2006/ole">
            <mc:AlternateContent xmlns:mc="http://schemas.openxmlformats.org/markup-compatibility/2006">
              <mc:Choice xmlns:v="urn:schemas-microsoft-com:vml" Requires="v">
                <p:oleObj name="Photo Editor Photo" r:id="rId2" imgW="6028571" imgH="10295238" progId="">
                  <p:embed/>
                </p:oleObj>
              </mc:Choice>
              <mc:Fallback>
                <p:oleObj name="Photo Editor Photo" r:id="rId2" imgW="6028571" imgH="10295238" progId="">
                  <p:embed/>
                  <p:pic>
                    <p:nvPicPr>
                      <p:cNvPr id="205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7620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7"/>
          <p:cNvGraphicFramePr>
            <a:graphicFrameLocks noChangeAspect="1"/>
          </p:cNvGraphicFramePr>
          <p:nvPr/>
        </p:nvGraphicFramePr>
        <p:xfrm>
          <a:off x="6465888" y="762000"/>
          <a:ext cx="3287712" cy="5715000"/>
        </p:xfrm>
        <a:graphic>
          <a:graphicData uri="http://schemas.openxmlformats.org/presentationml/2006/ole">
            <mc:AlternateContent xmlns:mc="http://schemas.openxmlformats.org/markup-compatibility/2006">
              <mc:Choice xmlns:v="urn:schemas-microsoft-com:vml" Requires="v">
                <p:oleObj name="Photo Editor Photo" r:id="rId4" imgW="6028571" imgH="10476190" progId="">
                  <p:embed/>
                </p:oleObj>
              </mc:Choice>
              <mc:Fallback>
                <p:oleObj name="Photo Editor Photo" r:id="rId4" imgW="6028571" imgH="10476190" progId="">
                  <p:embed/>
                  <p:pic>
                    <p:nvPicPr>
                      <p:cNvPr id="205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888" y="7620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12"/>
          <p:cNvSpPr txBox="1">
            <a:spLocks noChangeArrowheads="1"/>
          </p:cNvSpPr>
          <p:nvPr/>
        </p:nvSpPr>
        <p:spPr bwMode="auto">
          <a:xfrm>
            <a:off x="7391400" y="6308726"/>
            <a:ext cx="2971800" cy="396875"/>
          </a:xfrm>
          <a:prstGeom prst="rect">
            <a:avLst/>
          </a:prstGeom>
          <a:noFill/>
          <a:ln w="9525">
            <a:noFill/>
            <a:miter lim="800000"/>
            <a:headEnd/>
            <a:tailEnd/>
          </a:ln>
        </p:spPr>
        <p:txBody>
          <a:bodyPr>
            <a:spAutoFit/>
          </a:bodyPr>
          <a:lstStyle/>
          <a:p>
            <a:pPr algn="ctr" fontAlgn="base">
              <a:spcBef>
                <a:spcPct val="50000"/>
              </a:spcBef>
              <a:spcAft>
                <a:spcPct val="0"/>
              </a:spcAft>
            </a:pPr>
            <a:r>
              <a:rPr lang="en-US" sz="2000">
                <a:solidFill>
                  <a:srgbClr val="000000"/>
                </a:solidFill>
                <a:effectLst>
                  <a:outerShdw blurRad="38100" dist="38100" dir="2700000" algn="tl">
                    <a:srgbClr val="000000">
                      <a:alpha val="43137"/>
                    </a:srgbClr>
                  </a:outerShdw>
                </a:effectLst>
                <a:latin typeface="Calligrapher" pitchFamily="2" charset="0"/>
              </a:rPr>
              <a:t>Continued On Next Slide</a:t>
            </a:r>
          </a:p>
        </p:txBody>
      </p:sp>
      <p:sp>
        <p:nvSpPr>
          <p:cNvPr id="2054" name="Rectangle 13"/>
          <p:cNvSpPr>
            <a:spLocks noChangeArrowheads="1"/>
          </p:cNvSpPr>
          <p:nvPr/>
        </p:nvSpPr>
        <p:spPr bwMode="auto">
          <a:xfrm>
            <a:off x="2906713" y="3089275"/>
            <a:ext cx="3352800" cy="3352800"/>
          </a:xfrm>
          <a:prstGeom prst="rect">
            <a:avLst/>
          </a:prstGeom>
          <a:noFill/>
          <a:ln w="28575">
            <a:solidFill>
              <a:srgbClr val="FF0000"/>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055" name="Rectangle 14"/>
          <p:cNvSpPr>
            <a:spLocks noChangeArrowheads="1"/>
          </p:cNvSpPr>
          <p:nvPr/>
        </p:nvSpPr>
        <p:spPr bwMode="auto">
          <a:xfrm>
            <a:off x="6553200" y="990600"/>
            <a:ext cx="3200400" cy="1295400"/>
          </a:xfrm>
          <a:prstGeom prst="rect">
            <a:avLst/>
          </a:prstGeom>
          <a:noFill/>
          <a:ln w="28575">
            <a:solidFill>
              <a:srgbClr val="FF0000"/>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056" name="Rectangle 15"/>
          <p:cNvSpPr>
            <a:spLocks noChangeArrowheads="1"/>
          </p:cNvSpPr>
          <p:nvPr/>
        </p:nvSpPr>
        <p:spPr bwMode="auto">
          <a:xfrm>
            <a:off x="6524625" y="3852864"/>
            <a:ext cx="3200400" cy="2466975"/>
          </a:xfrm>
          <a:prstGeom prst="rect">
            <a:avLst/>
          </a:prstGeom>
          <a:noFill/>
          <a:ln w="28575">
            <a:solidFill>
              <a:srgbClr val="FF0000"/>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2057" name="TextBox 9"/>
          <p:cNvSpPr txBox="1">
            <a:spLocks noChangeArrowheads="1"/>
          </p:cNvSpPr>
          <p:nvPr/>
        </p:nvSpPr>
        <p:spPr bwMode="auto">
          <a:xfrm>
            <a:off x="1646238" y="3048001"/>
            <a:ext cx="1301750" cy="347821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a:solidFill>
                  <a:srgbClr val="000000"/>
                </a:solidFill>
                <a:effectLst>
                  <a:outerShdw blurRad="38100" dist="38100" dir="2700000" algn="tl">
                    <a:srgbClr val="000000">
                      <a:alpha val="43137"/>
                    </a:srgbClr>
                  </a:outerShdw>
                </a:effectLst>
                <a:latin typeface="Calligrapher" pitchFamily="2" charset="0"/>
              </a:rPr>
              <a:t>Does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God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Really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Love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The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Whole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World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as is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said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in </a:t>
            </a:r>
            <a:br>
              <a:rPr lang="en-US" sz="2000">
                <a:solidFill>
                  <a:srgbClr val="000000"/>
                </a:solidFill>
                <a:effectLst>
                  <a:outerShdw blurRad="38100" dist="38100" dir="2700000" algn="tl">
                    <a:srgbClr val="000000">
                      <a:alpha val="43137"/>
                    </a:srgbClr>
                  </a:outerShdw>
                </a:effectLst>
                <a:latin typeface="Calligrapher" pitchFamily="2" charset="0"/>
              </a:rPr>
            </a:br>
            <a:r>
              <a:rPr lang="en-US" sz="2000">
                <a:solidFill>
                  <a:srgbClr val="000000"/>
                </a:solidFill>
                <a:effectLst>
                  <a:outerShdw blurRad="38100" dist="38100" dir="2700000" algn="tl">
                    <a:srgbClr val="000000">
                      <a:alpha val="43137"/>
                    </a:srgbClr>
                  </a:outerShdw>
                </a:effectLst>
                <a:latin typeface="Calligrapher" pitchFamily="2" charset="0"/>
              </a:rPr>
              <a:t>John 3:16?</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7D6BAD8-C24C-C7AB-ABD3-B2D654C00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57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286000" y="76200"/>
            <a:ext cx="7772400" cy="838200"/>
          </a:xfrm>
        </p:spPr>
        <p:txBody>
          <a:bodyPr/>
          <a:lstStyle/>
          <a:p>
            <a:r>
              <a:rPr lang="en-US" sz="4000">
                <a:latin typeface="Tahoma" pitchFamily="34" charset="0"/>
              </a:rPr>
              <a:t>B.W. Stone Battle With Calvinism</a:t>
            </a:r>
            <a:endParaRPr lang="en-US" sz="2400">
              <a:latin typeface="Tahoma" pitchFamily="34" charset="0"/>
            </a:endParaRPr>
          </a:p>
        </p:txBody>
      </p:sp>
      <p:graphicFrame>
        <p:nvGraphicFramePr>
          <p:cNvPr id="38918" name="Object 6"/>
          <p:cNvGraphicFramePr>
            <a:graphicFrameLocks noChangeAspect="1"/>
          </p:cNvGraphicFramePr>
          <p:nvPr/>
        </p:nvGraphicFramePr>
        <p:xfrm>
          <a:off x="2884488" y="914400"/>
          <a:ext cx="3346450" cy="5715000"/>
        </p:xfrm>
        <a:graphic>
          <a:graphicData uri="http://schemas.openxmlformats.org/presentationml/2006/ole">
            <mc:AlternateContent xmlns:mc="http://schemas.openxmlformats.org/markup-compatibility/2006">
              <mc:Choice xmlns:v="urn:schemas-microsoft-com:vml" Requires="v">
                <p:oleObj name="Photo Editor Photo" r:id="rId2" imgW="6028571" imgH="10295238" progId="">
                  <p:embed/>
                </p:oleObj>
              </mc:Choice>
              <mc:Fallback>
                <p:oleObj name="Photo Editor Photo" r:id="rId2" imgW="6028571" imgH="10295238" progId="">
                  <p:embed/>
                  <p:pic>
                    <p:nvPicPr>
                      <p:cNvPr id="3891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9144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9" name="Object 7"/>
          <p:cNvGraphicFramePr>
            <a:graphicFrameLocks noChangeAspect="1"/>
          </p:cNvGraphicFramePr>
          <p:nvPr/>
        </p:nvGraphicFramePr>
        <p:xfrm>
          <a:off x="6465888" y="914400"/>
          <a:ext cx="3287712" cy="5715000"/>
        </p:xfrm>
        <a:graphic>
          <a:graphicData uri="http://schemas.openxmlformats.org/presentationml/2006/ole">
            <mc:AlternateContent xmlns:mc="http://schemas.openxmlformats.org/markup-compatibility/2006">
              <mc:Choice xmlns:v="urn:schemas-microsoft-com:vml" Requires="v">
                <p:oleObj name="Photo Editor Photo" r:id="rId4" imgW="6028571" imgH="10476190" progId="">
                  <p:embed/>
                </p:oleObj>
              </mc:Choice>
              <mc:Fallback>
                <p:oleObj name="Photo Editor Photo" r:id="rId4" imgW="6028571" imgH="10476190" progId="">
                  <p:embed/>
                  <p:pic>
                    <p:nvPicPr>
                      <p:cNvPr id="3891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888" y="9144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
          <p:cNvGrpSpPr>
            <a:grpSpLocks/>
          </p:cNvGrpSpPr>
          <p:nvPr/>
        </p:nvGrpSpPr>
        <p:grpSpPr bwMode="auto">
          <a:xfrm>
            <a:off x="5715000" y="6019800"/>
            <a:ext cx="4800600" cy="304800"/>
            <a:chOff x="2640" y="3792"/>
            <a:chExt cx="3024" cy="192"/>
          </a:xfrm>
        </p:grpSpPr>
        <p:sp>
          <p:nvSpPr>
            <p:cNvPr id="38920" name="AutoShape 8"/>
            <p:cNvSpPr>
              <a:spLocks noChangeArrowheads="1"/>
            </p:cNvSpPr>
            <p:nvPr/>
          </p:nvSpPr>
          <p:spPr bwMode="auto">
            <a:xfrm>
              <a:off x="5184" y="3792"/>
              <a:ext cx="480" cy="192"/>
            </a:xfrm>
            <a:prstGeom prst="leftArrow">
              <a:avLst>
                <a:gd name="adj1" fmla="val 50000"/>
                <a:gd name="adj2" fmla="val 62500"/>
              </a:avLst>
            </a:pr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
          <p:nvSpPr>
            <p:cNvPr id="38922" name="AutoShape 10"/>
            <p:cNvSpPr>
              <a:spLocks noChangeArrowheads="1"/>
            </p:cNvSpPr>
            <p:nvPr/>
          </p:nvSpPr>
          <p:spPr bwMode="auto">
            <a:xfrm rot="-10800000">
              <a:off x="2640" y="3792"/>
              <a:ext cx="480" cy="192"/>
            </a:xfrm>
            <a:prstGeom prst="leftArrow">
              <a:avLst>
                <a:gd name="adj1" fmla="val 50000"/>
                <a:gd name="adj2" fmla="val 62500"/>
              </a:avLst>
            </a:pr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grpSp>
      <p:sp>
        <p:nvSpPr>
          <p:cNvPr id="38924" name="Text Box 12"/>
          <p:cNvSpPr txBox="1">
            <a:spLocks noChangeArrowheads="1"/>
          </p:cNvSpPr>
          <p:nvPr/>
        </p:nvSpPr>
        <p:spPr bwMode="auto">
          <a:xfrm>
            <a:off x="7391400" y="6461126"/>
            <a:ext cx="2971800" cy="3968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a:solidFill>
                  <a:srgbClr val="000000"/>
                </a:solidFill>
                <a:effectLst>
                  <a:outerShdw blurRad="38100" dist="38100" dir="2700000" algn="tl">
                    <a:srgbClr val="000000">
                      <a:alpha val="43137"/>
                    </a:srgbClr>
                  </a:outerShdw>
                </a:effectLst>
                <a:latin typeface="Calligrapher" pitchFamily="2" charset="0"/>
              </a:rPr>
              <a:t>Continued On Next Slide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4191000" y="1219200"/>
            <a:ext cx="5867400" cy="2057400"/>
          </a:xfrm>
        </p:spPr>
        <p:txBody>
          <a:bodyPr/>
          <a:lstStyle/>
          <a:p>
            <a:pPr eaLnBrk="1" hangingPunct="1"/>
            <a:r>
              <a:rPr lang="en-US" sz="4000">
                <a:latin typeface="Tahoma" pitchFamily="34" charset="0"/>
              </a:rPr>
              <a:t>B.W. Stone Battle With Calvinism</a:t>
            </a:r>
            <a:endParaRPr lang="en-US" sz="2400">
              <a:latin typeface="Tahoma" pitchFamily="34" charset="0"/>
            </a:endParaRPr>
          </a:p>
        </p:txBody>
      </p:sp>
      <p:graphicFrame>
        <p:nvGraphicFramePr>
          <p:cNvPr id="3074" name="Object 8"/>
          <p:cNvGraphicFramePr>
            <a:graphicFrameLocks noChangeAspect="1"/>
          </p:cNvGraphicFramePr>
          <p:nvPr/>
        </p:nvGraphicFramePr>
        <p:xfrm>
          <a:off x="2514600" y="3733801"/>
          <a:ext cx="7467600" cy="2536825"/>
        </p:xfrm>
        <a:graphic>
          <a:graphicData uri="http://schemas.openxmlformats.org/presentationml/2006/ole">
            <mc:AlternateContent xmlns:mc="http://schemas.openxmlformats.org/markup-compatibility/2006">
              <mc:Choice xmlns:v="urn:schemas-microsoft-com:vml" Requires="v">
                <p:oleObj name="Photo Editor Photo" r:id="rId2" imgW="6028571" imgH="2048161" progId="">
                  <p:embed/>
                </p:oleObj>
              </mc:Choice>
              <mc:Fallback>
                <p:oleObj name="Photo Editor Photo" r:id="rId2" imgW="6028571" imgH="2048161" progId="">
                  <p:embed/>
                  <p:pic>
                    <p:nvPicPr>
                      <p:cNvPr id="307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733801"/>
                        <a:ext cx="7467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6" name="Picture 10" descr="StoneBarton">
            <a:hlinkClick r:id="rId4"/>
          </p:cNvPr>
          <p:cNvPicPr>
            <a:picLocks noChangeAspect="1" noChangeArrowheads="1"/>
          </p:cNvPicPr>
          <p:nvPr/>
        </p:nvPicPr>
        <p:blipFill>
          <a:blip r:embed="rId5" cstate="print"/>
          <a:srcRect/>
          <a:stretch>
            <a:fillRect/>
          </a:stretch>
        </p:blipFill>
        <p:spPr bwMode="auto">
          <a:xfrm>
            <a:off x="2286001" y="1066800"/>
            <a:ext cx="1820863" cy="2286000"/>
          </a:xfrm>
          <a:prstGeom prst="rect">
            <a:avLst/>
          </a:prstGeom>
          <a:noFill/>
          <a:ln w="9525">
            <a:noFill/>
            <a:miter lim="800000"/>
            <a:headEnd/>
            <a:tailEnd/>
          </a:ln>
        </p:spPr>
      </p:pic>
      <p:sp>
        <p:nvSpPr>
          <p:cNvPr id="3077" name="Rectangle 11"/>
          <p:cNvSpPr>
            <a:spLocks noChangeArrowheads="1"/>
          </p:cNvSpPr>
          <p:nvPr/>
        </p:nvSpPr>
        <p:spPr bwMode="auto">
          <a:xfrm>
            <a:off x="2590800" y="4343400"/>
            <a:ext cx="7010400" cy="1981200"/>
          </a:xfrm>
          <a:prstGeom prst="rect">
            <a:avLst/>
          </a:prstGeom>
          <a:noFill/>
          <a:ln w="28575">
            <a:solidFill>
              <a:srgbClr val="FF0000"/>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BC54A42-25F3-0752-9DB6-8FBE65428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0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2906" y="76200"/>
            <a:ext cx="9412448" cy="1524000"/>
          </a:xfrm>
        </p:spPr>
        <p:txBody>
          <a:bodyPr/>
          <a:lstStyle/>
          <a:p>
            <a:r>
              <a:rPr lang="en-US" sz="4000" u="sng" dirty="0">
                <a:latin typeface="Tahoma" pitchFamily="34" charset="0"/>
              </a:rPr>
              <a:t>Background To The Kentucky Revival</a:t>
            </a:r>
          </a:p>
        </p:txBody>
      </p:sp>
      <p:sp>
        <p:nvSpPr>
          <p:cNvPr id="32771" name="Rectangle 3"/>
          <p:cNvSpPr>
            <a:spLocks noGrp="1" noChangeArrowheads="1"/>
          </p:cNvSpPr>
          <p:nvPr>
            <p:ph type="body" idx="1"/>
          </p:nvPr>
        </p:nvSpPr>
        <p:spPr>
          <a:xfrm>
            <a:off x="1905000" y="1600200"/>
            <a:ext cx="8382000" cy="4800600"/>
          </a:xfrm>
        </p:spPr>
        <p:txBody>
          <a:bodyPr/>
          <a:lstStyle/>
          <a:p>
            <a:r>
              <a:rPr lang="en-US" sz="2400">
                <a:latin typeface="Tahoma" pitchFamily="34" charset="0"/>
              </a:rPr>
              <a:t>In 1796, 97 Many Denominational Preachers Questioned Their Backgrounds</a:t>
            </a:r>
          </a:p>
          <a:p>
            <a:pPr lvl="1">
              <a:buFontTx/>
              <a:buChar char="•"/>
            </a:pPr>
            <a:r>
              <a:rPr lang="en-US" sz="2000">
                <a:latin typeface="Tahoma" pitchFamily="34" charset="0"/>
              </a:rPr>
              <a:t>One Preacher Wrote That His Sin Was Greatest Among Sinners Deserving God’s Wrath</a:t>
            </a:r>
          </a:p>
          <a:p>
            <a:pPr lvl="1">
              <a:buFontTx/>
              <a:buChar char="•"/>
            </a:pPr>
            <a:r>
              <a:rPr lang="en-US" sz="2000">
                <a:latin typeface="Tahoma" pitchFamily="34" charset="0"/>
              </a:rPr>
              <a:t>Another Wrote, “If People Are Spotted With Sin, I’m Spotted All Over.”</a:t>
            </a:r>
          </a:p>
          <a:p>
            <a:pPr lvl="1">
              <a:buFontTx/>
              <a:buChar char="•"/>
            </a:pPr>
            <a:r>
              <a:rPr lang="en-US" sz="2000">
                <a:latin typeface="Tahoma" pitchFamily="34" charset="0"/>
              </a:rPr>
              <a:t>One Preacher Thought The World Was Doomed Waiting On The Wrath Of God To Be Revealed</a:t>
            </a:r>
          </a:p>
          <a:p>
            <a:pPr lvl="1">
              <a:buFontTx/>
              <a:buChar char="•"/>
            </a:pPr>
            <a:r>
              <a:rPr lang="en-US" sz="2000">
                <a:latin typeface="Tahoma" pitchFamily="34" charset="0"/>
              </a:rPr>
              <a:t>Others Thought Themselves Unworthy Of Any Blessing From God</a:t>
            </a:r>
          </a:p>
          <a:p>
            <a:pPr lvl="1">
              <a:buFontTx/>
              <a:buChar char="•"/>
            </a:pPr>
            <a:r>
              <a:rPr lang="en-US" sz="2000">
                <a:latin typeface="Tahoma" pitchFamily="34" charset="0"/>
              </a:rPr>
              <a:t>Everyone Was Doomed And There Was Nothing That Could Be Done About It</a:t>
            </a:r>
          </a:p>
          <a:p>
            <a:r>
              <a:rPr lang="en-US" sz="2400">
                <a:latin typeface="Tahoma" pitchFamily="34" charset="0"/>
              </a:rPr>
              <a:t>These Were The Result Of Calvinism In Presbyterian Teaching In Kentucky In Late 18</a:t>
            </a:r>
            <a:r>
              <a:rPr lang="en-US" sz="2400" baseline="30000">
                <a:latin typeface="Tahoma" pitchFamily="34" charset="0"/>
              </a:rPr>
              <a:t>th</a:t>
            </a:r>
            <a:r>
              <a:rPr lang="en-US" sz="2400">
                <a:latin typeface="Tahoma" pitchFamily="34" charset="0"/>
              </a:rPr>
              <a:t> Century</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18407" y="76200"/>
            <a:ext cx="9244667" cy="1524000"/>
          </a:xfrm>
        </p:spPr>
        <p:txBody>
          <a:bodyPr/>
          <a:lstStyle/>
          <a:p>
            <a:r>
              <a:rPr lang="en-US" sz="4000" u="sng" dirty="0">
                <a:latin typeface="Tahoma" pitchFamily="34" charset="0"/>
              </a:rPr>
              <a:t>Background To The Kentucky Revival</a:t>
            </a:r>
          </a:p>
        </p:txBody>
      </p:sp>
      <p:sp>
        <p:nvSpPr>
          <p:cNvPr id="33795" name="Rectangle 3"/>
          <p:cNvSpPr>
            <a:spLocks noGrp="1" noChangeArrowheads="1"/>
          </p:cNvSpPr>
          <p:nvPr>
            <p:ph type="body" idx="1"/>
          </p:nvPr>
        </p:nvSpPr>
        <p:spPr>
          <a:xfrm>
            <a:off x="1905000" y="1600200"/>
            <a:ext cx="8382000" cy="2743200"/>
          </a:xfrm>
        </p:spPr>
        <p:txBody>
          <a:bodyPr/>
          <a:lstStyle/>
          <a:p>
            <a:pPr>
              <a:lnSpc>
                <a:spcPct val="90000"/>
              </a:lnSpc>
            </a:pPr>
            <a:r>
              <a:rPr lang="en-US" sz="2800">
                <a:latin typeface="Tahoma" pitchFamily="34" charset="0"/>
              </a:rPr>
              <a:t>Spiritual Conditions Prior to the Cane Ridge Revival</a:t>
            </a:r>
          </a:p>
          <a:p>
            <a:pPr>
              <a:lnSpc>
                <a:spcPct val="90000"/>
              </a:lnSpc>
            </a:pPr>
            <a:r>
              <a:rPr lang="en-US" sz="2800">
                <a:latin typeface="Tahoma" pitchFamily="34" charset="0"/>
              </a:rPr>
              <a:t>William Dorchester said that it was… “the darkest period spiritually and morally in the history of the United States.”</a:t>
            </a:r>
          </a:p>
          <a:p>
            <a:pPr>
              <a:lnSpc>
                <a:spcPct val="90000"/>
              </a:lnSpc>
            </a:pPr>
            <a:r>
              <a:rPr lang="en-US" sz="2800">
                <a:latin typeface="Tahoma" pitchFamily="34" charset="0"/>
              </a:rPr>
              <a:t>Letter To Richard McNemar</a:t>
            </a:r>
          </a:p>
        </p:txBody>
      </p:sp>
      <p:pic>
        <p:nvPicPr>
          <p:cNvPr id="33797" name="Picture 5" descr="McNemar Letter 1"/>
          <p:cNvPicPr>
            <a:picLocks noChangeAspect="1" noChangeArrowheads="1"/>
          </p:cNvPicPr>
          <p:nvPr/>
        </p:nvPicPr>
        <p:blipFill>
          <a:blip r:embed="rId2" cstate="print"/>
          <a:srcRect/>
          <a:stretch>
            <a:fillRect/>
          </a:stretch>
        </p:blipFill>
        <p:spPr bwMode="auto">
          <a:xfrm>
            <a:off x="3124200" y="4572001"/>
            <a:ext cx="6324600" cy="2003425"/>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00200" y="-76200"/>
            <a:ext cx="8986706" cy="1362076"/>
          </a:xfrm>
        </p:spPr>
        <p:txBody>
          <a:bodyPr/>
          <a:lstStyle/>
          <a:p>
            <a:pPr eaLnBrk="1" hangingPunct="1"/>
            <a:r>
              <a:rPr lang="en-US" sz="4000" u="sng" dirty="0">
                <a:latin typeface="Tahoma" pitchFamily="34" charset="0"/>
              </a:rPr>
              <a:t>Background To The Kentucky Revival</a:t>
            </a:r>
          </a:p>
        </p:txBody>
      </p:sp>
      <p:pic>
        <p:nvPicPr>
          <p:cNvPr id="24579" name="Picture 7" descr="McNemar Letter 2"/>
          <p:cNvPicPr>
            <a:picLocks noChangeAspect="1" noChangeArrowheads="1"/>
          </p:cNvPicPr>
          <p:nvPr/>
        </p:nvPicPr>
        <p:blipFill>
          <a:blip r:embed="rId2" cstate="print"/>
          <a:srcRect/>
          <a:stretch>
            <a:fillRect/>
          </a:stretch>
        </p:blipFill>
        <p:spPr bwMode="auto">
          <a:xfrm>
            <a:off x="1828800" y="1285876"/>
            <a:ext cx="8534400" cy="4962525"/>
          </a:xfrm>
          <a:prstGeom prst="rect">
            <a:avLst/>
          </a:prstGeom>
          <a:noFill/>
          <a:ln w="9525">
            <a:noFill/>
            <a:miter lim="800000"/>
            <a:headEnd/>
            <a:tailEnd/>
          </a:ln>
        </p:spPr>
      </p:pic>
      <p:sp>
        <p:nvSpPr>
          <p:cNvPr id="24580" name="Text Box 9"/>
          <p:cNvSpPr txBox="1">
            <a:spLocks noChangeArrowheads="1"/>
          </p:cNvSpPr>
          <p:nvPr/>
        </p:nvSpPr>
        <p:spPr bwMode="auto">
          <a:xfrm>
            <a:off x="1905000" y="6172200"/>
            <a:ext cx="8458200" cy="52322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800" dirty="0">
                <a:solidFill>
                  <a:srgbClr val="C00000"/>
                </a:solidFill>
                <a:effectLst>
                  <a:outerShdw blurRad="38100" dist="38100" dir="2700000" algn="tl">
                    <a:srgbClr val="000000">
                      <a:alpha val="43137"/>
                    </a:srgbClr>
                  </a:outerShdw>
                </a:effectLst>
                <a:latin typeface="Calligrapher" pitchFamily="2" charset="0"/>
              </a:rPr>
              <a:t>“The Kentucky Revival” Richard </a:t>
            </a:r>
            <a:r>
              <a:rPr lang="en-US" sz="2800" dirty="0" err="1">
                <a:solidFill>
                  <a:srgbClr val="C00000"/>
                </a:solidFill>
                <a:effectLst>
                  <a:outerShdw blurRad="38100" dist="38100" dir="2700000" algn="tl">
                    <a:srgbClr val="000000">
                      <a:alpha val="43137"/>
                    </a:srgbClr>
                  </a:outerShdw>
                </a:effectLst>
                <a:latin typeface="Calligrapher" pitchFamily="2" charset="0"/>
              </a:rPr>
              <a:t>McNemar</a:t>
            </a:r>
            <a:r>
              <a:rPr lang="en-US" sz="2800" dirty="0">
                <a:solidFill>
                  <a:srgbClr val="C00000"/>
                </a:solidFill>
                <a:effectLst>
                  <a:outerShdw blurRad="38100" dist="38100" dir="2700000" algn="tl">
                    <a:srgbClr val="000000">
                      <a:alpha val="43137"/>
                    </a:srgbClr>
                  </a:outerShdw>
                </a:effectLst>
                <a:latin typeface="Calligrapher" pitchFamily="2" charset="0"/>
              </a:rPr>
              <a:t>, Chapter 1</a:t>
            </a:r>
          </a:p>
        </p:txBody>
      </p:sp>
      <p:sp>
        <p:nvSpPr>
          <p:cNvPr id="24581" name="Rectangle 11"/>
          <p:cNvSpPr>
            <a:spLocks noChangeArrowheads="1"/>
          </p:cNvSpPr>
          <p:nvPr/>
        </p:nvSpPr>
        <p:spPr bwMode="auto">
          <a:xfrm>
            <a:off x="1905000" y="2286000"/>
            <a:ext cx="8382000" cy="3657600"/>
          </a:xfrm>
          <a:prstGeom prst="rect">
            <a:avLst/>
          </a:prstGeom>
          <a:noFill/>
          <a:ln w="28575">
            <a:solidFill>
              <a:srgbClr val="FF0000"/>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idx="4294967295"/>
          </p:nvPr>
        </p:nvSpPr>
        <p:spPr>
          <a:xfrm>
            <a:off x="2209800" y="76200"/>
            <a:ext cx="7772400" cy="1295400"/>
          </a:xfrm>
        </p:spPr>
        <p:txBody>
          <a:bodyPr/>
          <a:lstStyle/>
          <a:p>
            <a:pPr eaLnBrk="1" hangingPunct="1"/>
            <a:r>
              <a:rPr lang="en-US" sz="2800">
                <a:latin typeface="Tahoma" pitchFamily="34" charset="0"/>
              </a:rPr>
              <a:t>Red River Meetinghouse</a:t>
            </a:r>
            <a:br>
              <a:rPr lang="en-US" sz="2800">
                <a:latin typeface="Tahoma" pitchFamily="34" charset="0"/>
              </a:rPr>
            </a:br>
            <a:r>
              <a:rPr lang="en-US" sz="2800">
                <a:latin typeface="Tahoma" pitchFamily="34" charset="0"/>
              </a:rPr>
              <a:t>Logan County, Kentucky</a:t>
            </a:r>
            <a:br>
              <a:rPr lang="en-US" sz="2800">
                <a:latin typeface="Tahoma" pitchFamily="34" charset="0"/>
              </a:rPr>
            </a:br>
            <a:r>
              <a:rPr lang="en-US" sz="2800">
                <a:latin typeface="Tahoma" pitchFamily="34" charset="0"/>
              </a:rPr>
              <a:t>Birthplace Of The Kentucky Revival</a:t>
            </a:r>
          </a:p>
        </p:txBody>
      </p:sp>
      <p:graphicFrame>
        <p:nvGraphicFramePr>
          <p:cNvPr id="1026" name="Object 3"/>
          <p:cNvGraphicFramePr>
            <a:graphicFrameLocks noChangeAspect="1"/>
          </p:cNvGraphicFramePr>
          <p:nvPr/>
        </p:nvGraphicFramePr>
        <p:xfrm>
          <a:off x="2590800" y="4038600"/>
          <a:ext cx="3048000" cy="2476500"/>
        </p:xfrm>
        <a:graphic>
          <a:graphicData uri="http://schemas.openxmlformats.org/presentationml/2006/ole">
            <mc:AlternateContent xmlns:mc="http://schemas.openxmlformats.org/markup-compatibility/2006">
              <mc:Choice xmlns:v="urn:schemas-microsoft-com:vml" Requires="v">
                <p:oleObj name="Photo Editor Photo" r:id="rId2" imgW="5990476" imgH="4866667" progId="">
                  <p:embed/>
                </p:oleObj>
              </mc:Choice>
              <mc:Fallback>
                <p:oleObj name="Photo Editor Photo" r:id="rId2" imgW="5990476" imgH="4866667" progId="">
                  <p:embed/>
                  <p:pic>
                    <p:nvPicPr>
                      <p:cNvPr id="102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0386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6400800" y="3986214"/>
          <a:ext cx="3581400" cy="2566987"/>
        </p:xfrm>
        <a:graphic>
          <a:graphicData uri="http://schemas.openxmlformats.org/presentationml/2006/ole">
            <mc:AlternateContent xmlns:mc="http://schemas.openxmlformats.org/markup-compatibility/2006">
              <mc:Choice xmlns:v="urn:schemas-microsoft-com:vml" Requires="v">
                <p:oleObj name="Photo Editor Photo" r:id="rId4" imgW="6935168" imgH="4971429" progId="">
                  <p:embed/>
                </p:oleObj>
              </mc:Choice>
              <mc:Fallback>
                <p:oleObj name="Photo Editor Photo" r:id="rId4" imgW="6935168" imgH="4971429" progId="">
                  <p:embed/>
                  <p:pic>
                    <p:nvPicPr>
                      <p:cNvPr id="102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986214"/>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6400800" y="1447800"/>
          <a:ext cx="3429000" cy="2463800"/>
        </p:xfrm>
        <a:graphic>
          <a:graphicData uri="http://schemas.openxmlformats.org/presentationml/2006/ole">
            <mc:AlternateContent xmlns:mc="http://schemas.openxmlformats.org/markup-compatibility/2006">
              <mc:Choice xmlns:v="urn:schemas-microsoft-com:vml" Requires="v">
                <p:oleObj name="Photo Editor Photo" r:id="rId6" imgW="6935168" imgH="4982270" progId="">
                  <p:embed/>
                </p:oleObj>
              </mc:Choice>
              <mc:Fallback>
                <p:oleObj name="Photo Editor Photo" r:id="rId6" imgW="6935168" imgH="4982270" progId="">
                  <p:embed/>
                  <p:pic>
                    <p:nvPicPr>
                      <p:cNvPr id="1028"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2286000" y="1447800"/>
          <a:ext cx="3505200" cy="2522538"/>
        </p:xfrm>
        <a:graphic>
          <a:graphicData uri="http://schemas.openxmlformats.org/presentationml/2006/ole">
            <mc:AlternateContent xmlns:mc="http://schemas.openxmlformats.org/markup-compatibility/2006">
              <mc:Choice xmlns:v="urn:schemas-microsoft-com:vml" Requires="v">
                <p:oleObj name="Photo Editor Photo" r:id="rId8" imgW="6935168" imgH="4990476" progId="">
                  <p:embed/>
                </p:oleObj>
              </mc:Choice>
              <mc:Fallback>
                <p:oleObj name="Photo Editor Photo" r:id="rId8" imgW="6935168" imgH="4990476" progId="">
                  <p:embed/>
                  <p:pic>
                    <p:nvPicPr>
                      <p:cNvPr id="1029"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4478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76200"/>
            <a:ext cx="7848600" cy="914400"/>
          </a:xfrm>
        </p:spPr>
        <p:txBody>
          <a:bodyPr/>
          <a:lstStyle/>
          <a:p>
            <a:r>
              <a:rPr lang="en-US" sz="3600">
                <a:latin typeface="Tahoma" pitchFamily="34" charset="0"/>
              </a:rPr>
              <a:t>Kentucky Revival &amp; </a:t>
            </a:r>
            <a:br>
              <a:rPr lang="en-US" sz="3600">
                <a:latin typeface="Tahoma" pitchFamily="34" charset="0"/>
              </a:rPr>
            </a:br>
            <a:r>
              <a:rPr lang="en-US" sz="3600">
                <a:latin typeface="Tahoma" pitchFamily="34" charset="0"/>
              </a:rPr>
              <a:t>James McGready (1760-1817)</a:t>
            </a:r>
          </a:p>
        </p:txBody>
      </p:sp>
      <p:sp>
        <p:nvSpPr>
          <p:cNvPr id="4099" name="Rectangle 3"/>
          <p:cNvSpPr>
            <a:spLocks noGrp="1" noChangeArrowheads="1"/>
          </p:cNvSpPr>
          <p:nvPr>
            <p:ph type="body" idx="1"/>
          </p:nvPr>
        </p:nvSpPr>
        <p:spPr>
          <a:xfrm>
            <a:off x="1828800" y="1143000"/>
            <a:ext cx="8610600" cy="5562600"/>
          </a:xfrm>
        </p:spPr>
        <p:txBody>
          <a:bodyPr/>
          <a:lstStyle/>
          <a:p>
            <a:pPr>
              <a:lnSpc>
                <a:spcPct val="90000"/>
              </a:lnSpc>
            </a:pPr>
            <a:r>
              <a:rPr lang="en-US" sz="2000">
                <a:latin typeface="Tahoma" pitchFamily="34" charset="0"/>
              </a:rPr>
              <a:t>A Different Kind Of Presbyterian Minister</a:t>
            </a:r>
          </a:p>
          <a:p>
            <a:pPr>
              <a:lnSpc>
                <a:spcPct val="90000"/>
              </a:lnSpc>
            </a:pPr>
            <a:r>
              <a:rPr lang="en-US" sz="2000">
                <a:latin typeface="Tahoma" pitchFamily="34" charset="0"/>
              </a:rPr>
              <a:t>Born In Pennsylvania, Moved To Guilford County, N.C. After Revolutionary War</a:t>
            </a:r>
          </a:p>
          <a:p>
            <a:pPr>
              <a:lnSpc>
                <a:spcPct val="90000"/>
              </a:lnSpc>
            </a:pPr>
            <a:r>
              <a:rPr lang="en-US" sz="2000">
                <a:latin typeface="Tahoma" pitchFamily="34" charset="0"/>
              </a:rPr>
              <a:t>Attended David Caldwell’s School</a:t>
            </a:r>
          </a:p>
          <a:p>
            <a:pPr>
              <a:lnSpc>
                <a:spcPct val="90000"/>
              </a:lnSpc>
            </a:pPr>
            <a:r>
              <a:rPr lang="en-US" sz="2000">
                <a:latin typeface="Tahoma" pitchFamily="34" charset="0"/>
              </a:rPr>
              <a:t>Very Dramatic In His Preaching</a:t>
            </a:r>
          </a:p>
          <a:p>
            <a:pPr>
              <a:lnSpc>
                <a:spcPct val="90000"/>
              </a:lnSpc>
            </a:pPr>
            <a:r>
              <a:rPr lang="en-US" sz="2000">
                <a:latin typeface="Tahoma" pitchFamily="34" charset="0"/>
              </a:rPr>
              <a:t>Moved To Logan County, Kentucky, 1796</a:t>
            </a:r>
          </a:p>
          <a:p>
            <a:pPr lvl="1">
              <a:lnSpc>
                <a:spcPct val="90000"/>
              </a:lnSpc>
            </a:pPr>
            <a:r>
              <a:rPr lang="en-US" sz="2000">
                <a:latin typeface="Tahoma" pitchFamily="34" charset="0"/>
              </a:rPr>
              <a:t>At Meetinghouses On Gasper &amp; Red Rivers</a:t>
            </a:r>
          </a:p>
          <a:p>
            <a:pPr lvl="1">
              <a:lnSpc>
                <a:spcPct val="90000"/>
              </a:lnSpc>
            </a:pPr>
            <a:r>
              <a:rPr lang="en-US" sz="2000">
                <a:latin typeface="Tahoma" pitchFamily="34" charset="0"/>
              </a:rPr>
              <a:t>Peter Cartwright, A Methodist Minister Called It “The Devil’s Den”</a:t>
            </a:r>
          </a:p>
          <a:p>
            <a:pPr lvl="1">
              <a:lnSpc>
                <a:spcPct val="90000"/>
              </a:lnSpc>
            </a:pPr>
            <a:r>
              <a:rPr lang="en-US" sz="2000">
                <a:latin typeface="Tahoma" pitchFamily="34" charset="0"/>
              </a:rPr>
              <a:t>Outcasts From Society Moved There For Its Location – Good Hiding Places, Escape Law In Tennessee</a:t>
            </a:r>
          </a:p>
          <a:p>
            <a:pPr>
              <a:lnSpc>
                <a:spcPct val="90000"/>
              </a:lnSpc>
            </a:pPr>
            <a:r>
              <a:rPr lang="en-US" sz="2000">
                <a:latin typeface="Tahoma" pitchFamily="34" charset="0"/>
              </a:rPr>
              <a:t>His Preaching</a:t>
            </a:r>
          </a:p>
          <a:p>
            <a:pPr lvl="1">
              <a:lnSpc>
                <a:spcPct val="90000"/>
              </a:lnSpc>
            </a:pPr>
            <a:r>
              <a:rPr lang="en-US" sz="2000">
                <a:latin typeface="Tahoma" pitchFamily="34" charset="0"/>
              </a:rPr>
              <a:t>Repentance, Not Baptism For Remission Of Sins</a:t>
            </a:r>
          </a:p>
          <a:p>
            <a:pPr lvl="1">
              <a:lnSpc>
                <a:spcPct val="90000"/>
              </a:lnSpc>
            </a:pPr>
            <a:r>
              <a:rPr lang="en-US" sz="2000">
                <a:latin typeface="Tahoma" pitchFamily="34" charset="0"/>
              </a:rPr>
              <a:t>If All Can Repent, Then Calvinism’s Predestination Fails</a:t>
            </a:r>
          </a:p>
          <a:p>
            <a:pPr lvl="1">
              <a:lnSpc>
                <a:spcPct val="90000"/>
              </a:lnSpc>
            </a:pPr>
            <a:r>
              <a:rPr lang="en-US" sz="2000">
                <a:latin typeface="Tahoma" pitchFamily="34" charset="0"/>
              </a:rPr>
              <a:t>People Responded!!!!!</a:t>
            </a:r>
          </a:p>
          <a:p>
            <a:pPr>
              <a:lnSpc>
                <a:spcPct val="90000"/>
              </a:lnSpc>
            </a:pPr>
            <a:r>
              <a:rPr lang="en-US" sz="2000">
                <a:latin typeface="Tahoma" pitchFamily="34" charset="0"/>
              </a:rPr>
              <a:t>Mainline Presbyterians Rejected Him</a:t>
            </a:r>
          </a:p>
          <a:p>
            <a:pPr>
              <a:lnSpc>
                <a:spcPct val="90000"/>
              </a:lnSpc>
            </a:pPr>
            <a:r>
              <a:rPr lang="en-US" sz="2000">
                <a:latin typeface="Tahoma" pitchFamily="34" charset="0"/>
              </a:rPr>
              <a:t>Fall Of 1800 – Revival Brought Many Onlookers – One A Young Presbyterian Minister Named Barton W. Stone.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6DAE1-82A3-1735-E72B-34FCA0E2E25C}"/>
              </a:ext>
            </a:extLst>
          </p:cNvPr>
          <p:cNvSpPr txBox="1"/>
          <p:nvPr/>
        </p:nvSpPr>
        <p:spPr>
          <a:xfrm>
            <a:off x="781050" y="771525"/>
            <a:ext cx="10629900" cy="5262979"/>
          </a:xfrm>
          <a:prstGeom prst="rect">
            <a:avLst/>
          </a:prstGeom>
          <a:solidFill>
            <a:srgbClr val="FFFF00"/>
          </a:solidFill>
          <a:ln w="76200">
            <a:solidFill>
              <a:srgbClr val="0070C0"/>
            </a:solidFill>
          </a:ln>
        </p:spPr>
        <p:txBody>
          <a:bodyPr wrap="square" rtlCol="0">
            <a:spAutoFit/>
          </a:bodyPr>
          <a:lstStyle/>
          <a:p>
            <a:r>
              <a:rPr lang="en-US" sz="2800" dirty="0">
                <a:solidFill>
                  <a:srgbClr val="C00000"/>
                </a:solidFill>
                <a:latin typeface="Bernard MT Condensed" panose="02050806060905020404" pitchFamily="18" charset="0"/>
                <a:ea typeface="Calibri" panose="020F0502020204030204" pitchFamily="34" charset="0"/>
                <a:cs typeface="Times New Roman" panose="02020603050405020304" pitchFamily="18" charset="0"/>
              </a:rPr>
              <a:t>“</a:t>
            </a:r>
            <a:r>
              <a:rPr lang="en-US" sz="2800" dirty="0">
                <a:solidFill>
                  <a:srgbClr val="C00000"/>
                </a:solidFill>
                <a:effectLst/>
                <a:latin typeface="Bernard MT Condensed" panose="02050806060905020404" pitchFamily="18" charset="0"/>
                <a:ea typeface="Calibri" panose="020F0502020204030204" pitchFamily="34" charset="0"/>
                <a:cs typeface="Times New Roman" panose="02020603050405020304" pitchFamily="18" charset="0"/>
              </a:rPr>
              <a:t>All this we must grasp if we hope to understand Barton Stone’s relation to the great Cane Ridge Revival. For these were the things he saw and heard on the eve of that revival, and these were the ideas that transformed his preaching from Calvinist gloom and doom to what he often now described as ‘gospel-liberty.’ </a:t>
            </a:r>
            <a:r>
              <a:rPr lang="en-US" sz="2800" dirty="0">
                <a:solidFill>
                  <a:srgbClr val="C00000"/>
                </a:solidFill>
                <a:latin typeface="Bernard MT Condensed" panose="02050806060905020404" pitchFamily="18" charset="0"/>
                <a:ea typeface="Calibri" panose="020F0502020204030204" pitchFamily="34" charset="0"/>
                <a:cs typeface="Times New Roman" panose="02020603050405020304" pitchFamily="18" charset="0"/>
              </a:rPr>
              <a:t>‘</a:t>
            </a:r>
            <a:r>
              <a:rPr lang="en-US" sz="2800" dirty="0">
                <a:solidFill>
                  <a:srgbClr val="C00000"/>
                </a:solidFill>
                <a:effectLst/>
                <a:latin typeface="Bernard MT Condensed" panose="02050806060905020404" pitchFamily="18" charset="0"/>
                <a:ea typeface="Calibri" panose="020F0502020204030204" pitchFamily="34" charset="0"/>
                <a:cs typeface="Times New Roman" panose="02020603050405020304" pitchFamily="18" charset="0"/>
              </a:rPr>
              <a:t>Like Fire in Dry Stubble’ Having left Logan County, Stone returned to his own congregation at Cane Ridge where he preached the following Lord’s Day. And he took for his text that Sunday Mark 16:15–16: ‘Go ye into all the world and preach the gospel to every creature. He that believeth and is baptized shall be saved, and he that believeth not shall be damned.’ </a:t>
            </a:r>
            <a:r>
              <a:rPr lang="en-US" sz="2800" u="sng" dirty="0">
                <a:solidFill>
                  <a:srgbClr val="C00000"/>
                </a:solidFill>
                <a:effectLst/>
                <a:latin typeface="Bernard MT Condensed" panose="02050806060905020404" pitchFamily="18" charset="0"/>
                <a:ea typeface="Calibri" panose="020F0502020204030204" pitchFamily="34" charset="0"/>
                <a:cs typeface="Times New Roman" panose="02020603050405020304" pitchFamily="18" charset="0"/>
              </a:rPr>
              <a:t>Here was a text that turned Calvinism upside down. For Stone found in this text substantial evidence that the gospel call was for every human being, not just for the elect.</a:t>
            </a:r>
            <a:r>
              <a:rPr lang="en-US" sz="2800" dirty="0">
                <a:solidFill>
                  <a:srgbClr val="C00000"/>
                </a:solidFill>
                <a:effectLst/>
                <a:latin typeface="Bernard MT Condensed" panose="02050806060905020404" pitchFamily="18" charset="0"/>
                <a:ea typeface="Calibri" panose="020F0502020204030204" pitchFamily="34" charset="0"/>
                <a:cs typeface="Times New Roman" panose="02020603050405020304" pitchFamily="18" charset="0"/>
              </a:rPr>
              <a:t>” – Leonard Allen, </a:t>
            </a:r>
            <a:r>
              <a:rPr lang="en-US" sz="2800" i="1" dirty="0">
                <a:solidFill>
                  <a:srgbClr val="C00000"/>
                </a:solidFill>
                <a:effectLst/>
                <a:latin typeface="Bernard MT Condensed" panose="02050806060905020404" pitchFamily="18" charset="0"/>
                <a:ea typeface="Calibri" panose="020F0502020204030204" pitchFamily="34" charset="0"/>
                <a:cs typeface="Times New Roman" panose="02020603050405020304" pitchFamily="18" charset="0"/>
              </a:rPr>
              <a:t>Answered by Fire</a:t>
            </a:r>
            <a:endParaRPr lang="en-US" sz="2800" i="1" dirty="0">
              <a:solidFill>
                <a:srgbClr val="C00000"/>
              </a:solidFill>
              <a:effectLst>
                <a:outerShdw blurRad="38100" dist="38100" dir="2700000" algn="tl">
                  <a:srgbClr val="000000">
                    <a:alpha val="43137"/>
                  </a:srgbClr>
                </a:outerShdw>
              </a:effectLst>
              <a:latin typeface="Bernard MT Condensed" panose="02050806060905020404" pitchFamily="18" charset="0"/>
            </a:endParaRPr>
          </a:p>
        </p:txBody>
      </p:sp>
    </p:spTree>
    <p:extLst>
      <p:ext uri="{BB962C8B-B14F-4D97-AF65-F5344CB8AC3E}">
        <p14:creationId xmlns:p14="http://schemas.microsoft.com/office/powerpoint/2010/main" val="1818472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2209800" y="0"/>
            <a:ext cx="7772400" cy="1371600"/>
          </a:xfrm>
        </p:spPr>
        <p:txBody>
          <a:bodyPr/>
          <a:lstStyle/>
          <a:p>
            <a:pPr eaLnBrk="1" hangingPunct="1"/>
            <a:r>
              <a:rPr lang="en-US">
                <a:latin typeface="Tahoma" pitchFamily="34" charset="0"/>
              </a:rPr>
              <a:t>The Work And Influence Of Barton W. Stone In Kentucky</a:t>
            </a:r>
          </a:p>
        </p:txBody>
      </p:sp>
      <p:pic>
        <p:nvPicPr>
          <p:cNvPr id="25603" name="Picture 4" descr="Bstone2a"/>
          <p:cNvPicPr>
            <a:picLocks noChangeAspect="1" noChangeArrowheads="1"/>
          </p:cNvPicPr>
          <p:nvPr/>
        </p:nvPicPr>
        <p:blipFill>
          <a:blip r:embed="rId2" cstate="print"/>
          <a:srcRect/>
          <a:stretch>
            <a:fillRect/>
          </a:stretch>
        </p:blipFill>
        <p:spPr bwMode="auto">
          <a:xfrm>
            <a:off x="1828801" y="1762125"/>
            <a:ext cx="2868613" cy="4618038"/>
          </a:xfrm>
          <a:prstGeom prst="rect">
            <a:avLst/>
          </a:prstGeom>
          <a:noFill/>
          <a:ln w="9525">
            <a:noFill/>
            <a:miter lim="800000"/>
            <a:headEnd/>
            <a:tailEnd/>
          </a:ln>
        </p:spPr>
      </p:pic>
      <p:pic>
        <p:nvPicPr>
          <p:cNvPr id="25604" name="Picture 5" descr="599"/>
          <p:cNvPicPr>
            <a:picLocks noChangeAspect="1" noChangeArrowheads="1"/>
          </p:cNvPicPr>
          <p:nvPr/>
        </p:nvPicPr>
        <p:blipFill>
          <a:blip r:embed="rId3" cstate="print"/>
          <a:srcRect/>
          <a:stretch>
            <a:fillRect/>
          </a:stretch>
        </p:blipFill>
        <p:spPr bwMode="auto">
          <a:xfrm>
            <a:off x="6248400" y="1304925"/>
            <a:ext cx="4292600" cy="5181600"/>
          </a:xfrm>
          <a:prstGeom prst="rect">
            <a:avLst/>
          </a:prstGeom>
          <a:noFill/>
          <a:ln w="9525">
            <a:noFill/>
            <a:miter lim="800000"/>
            <a:headEnd/>
            <a:tailEnd/>
          </a:ln>
        </p:spPr>
      </p:pic>
      <p:sp>
        <p:nvSpPr>
          <p:cNvPr id="25605" name="AutoShape 6"/>
          <p:cNvSpPr>
            <a:spLocks noChangeArrowheads="1"/>
          </p:cNvSpPr>
          <p:nvPr/>
        </p:nvSpPr>
        <p:spPr bwMode="auto">
          <a:xfrm rot="-4778156">
            <a:off x="5958682" y="2148682"/>
            <a:ext cx="350837" cy="2819400"/>
          </a:xfrm>
          <a:prstGeom prst="downArrow">
            <a:avLst>
              <a:gd name="adj1" fmla="val 50000"/>
              <a:gd name="adj2" fmla="val 200905"/>
            </a:avLst>
          </a:prstGeom>
          <a:solidFill>
            <a:srgbClr val="993366"/>
          </a:solidFill>
          <a:ln w="9525">
            <a:solidFill>
              <a:schemeClr val="tx1"/>
            </a:solidFill>
            <a:miter lim="800000"/>
            <a:headEnd/>
            <a:tailEnd/>
          </a:ln>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35491" name="WordArt 3"/>
          <p:cNvSpPr>
            <a:spLocks noChangeArrowheads="1" noChangeShapeType="1" noTextEdit="1"/>
          </p:cNvSpPr>
          <p:nvPr/>
        </p:nvSpPr>
        <p:spPr bwMode="auto">
          <a:xfrm>
            <a:off x="3276600" y="1828800"/>
            <a:ext cx="3429000" cy="2590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 chains of habit</a:t>
            </a:r>
          </a:p>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are generally too small</a:t>
            </a:r>
          </a:p>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to be felt until</a:t>
            </a:r>
          </a:p>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they are too strong</a:t>
            </a:r>
          </a:p>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to be broken."</a:t>
            </a:r>
          </a:p>
          <a:p>
            <a:pPr algn="ctr" fontAlgn="base">
              <a:spcBef>
                <a:spcPct val="0"/>
              </a:spcBef>
              <a:spcAft>
                <a:spcPct val="0"/>
              </a:spcAft>
            </a:pPr>
            <a:endPar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endParaRPr>
          </a:p>
          <a:p>
            <a:pPr algn="ctr" fontAlgn="base">
              <a:spcBef>
                <a:spcPct val="0"/>
              </a:spcBef>
              <a:spcAft>
                <a:spcPct val="0"/>
              </a:spcAft>
            </a:pPr>
            <a:r>
              <a:rPr lang="en-US" sz="2000" b="1" kern="10" spc="40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  Samuel Johnson</a:t>
            </a:r>
          </a:p>
        </p:txBody>
      </p:sp>
      <p:pic>
        <p:nvPicPr>
          <p:cNvPr id="4" name="Picture 3" descr="sigpic318_15.gif"/>
          <p:cNvPicPr>
            <a:picLocks noChangeAspect="1"/>
          </p:cNvPicPr>
          <p:nvPr/>
        </p:nvPicPr>
        <p:blipFill>
          <a:blip r:embed="rId4" cstate="print"/>
          <a:stretch>
            <a:fillRect/>
          </a:stretch>
        </p:blipFill>
        <p:spPr>
          <a:xfrm>
            <a:off x="8382000" y="3429000"/>
            <a:ext cx="838200"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135491"/>
                                        </p:tgtEl>
                                        <p:attrNameLst>
                                          <p:attrName>style.visibility</p:attrName>
                                        </p:attrNameLst>
                                      </p:cBhvr>
                                      <p:to>
                                        <p:strVal val="visible"/>
                                      </p:to>
                                    </p:set>
                                    <p:anim calcmode="lin" valueType="num">
                                      <p:cBhvr additive="base">
                                        <p:cTn id="7" dur="5000" fill="hold"/>
                                        <p:tgtEl>
                                          <p:spTgt spid="3135491"/>
                                        </p:tgtEl>
                                        <p:attrNameLst>
                                          <p:attrName>ppt_x</p:attrName>
                                        </p:attrNameLst>
                                      </p:cBhvr>
                                      <p:tavLst>
                                        <p:tav tm="0">
                                          <p:val>
                                            <p:strVal val="#ppt_x"/>
                                          </p:val>
                                        </p:tav>
                                        <p:tav tm="100000">
                                          <p:val>
                                            <p:strVal val="#ppt_x"/>
                                          </p:val>
                                        </p:tav>
                                      </p:tavLst>
                                    </p:anim>
                                    <p:anim calcmode="lin" valueType="num">
                                      <p:cBhvr additive="base">
                                        <p:cTn id="8" dur="5000" fill="hold"/>
                                        <p:tgtEl>
                                          <p:spTgt spid="3135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549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836832D-8503-2CB6-A80B-95AF0274C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9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209800" y="0"/>
            <a:ext cx="7772400" cy="838200"/>
          </a:xfrm>
        </p:spPr>
        <p:txBody>
          <a:bodyPr/>
          <a:lstStyle/>
          <a:p>
            <a:r>
              <a:rPr lang="en-US">
                <a:latin typeface="Tahoma" pitchFamily="34" charset="0"/>
              </a:rPr>
              <a:t>Around Cane Ridge</a:t>
            </a:r>
          </a:p>
        </p:txBody>
      </p:sp>
      <p:pic>
        <p:nvPicPr>
          <p:cNvPr id="14339" name="Picture 3" descr="Barton Stone's Monumentat Cane Ridge"/>
          <p:cNvPicPr>
            <a:picLocks noChangeAspect="1" noChangeArrowheads="1"/>
          </p:cNvPicPr>
          <p:nvPr/>
        </p:nvPicPr>
        <p:blipFill>
          <a:blip r:embed="rId2" cstate="print"/>
          <a:srcRect/>
          <a:stretch>
            <a:fillRect/>
          </a:stretch>
        </p:blipFill>
        <p:spPr bwMode="auto">
          <a:xfrm>
            <a:off x="2209801" y="685800"/>
            <a:ext cx="3687763" cy="5791200"/>
          </a:xfrm>
          <a:prstGeom prst="rect">
            <a:avLst/>
          </a:prstGeom>
          <a:noFill/>
          <a:ln w="9525">
            <a:noFill/>
            <a:miter lim="800000"/>
            <a:headEnd/>
            <a:tailEnd/>
          </a:ln>
        </p:spPr>
      </p:pic>
      <p:graphicFrame>
        <p:nvGraphicFramePr>
          <p:cNvPr id="14340" name="Object 4"/>
          <p:cNvGraphicFramePr>
            <a:graphicFrameLocks noChangeAspect="1"/>
          </p:cNvGraphicFramePr>
          <p:nvPr/>
        </p:nvGraphicFramePr>
        <p:xfrm>
          <a:off x="6705600" y="4343400"/>
          <a:ext cx="3295650" cy="2190750"/>
        </p:xfrm>
        <a:graphic>
          <a:graphicData uri="http://schemas.openxmlformats.org/presentationml/2006/ole">
            <mc:AlternateContent xmlns:mc="http://schemas.openxmlformats.org/markup-compatibility/2006">
              <mc:Choice xmlns:v="urn:schemas-microsoft-com:vml" Requires="v">
                <p:oleObj name="Photo Editor Photo" r:id="rId3" imgW="3296110" imgH="2190476" progId="">
                  <p:embed/>
                </p:oleObj>
              </mc:Choice>
              <mc:Fallback>
                <p:oleObj name="Photo Editor Photo" r:id="rId3" imgW="3296110" imgH="2190476" progId="">
                  <p:embed/>
                  <p:pic>
                    <p:nvPicPr>
                      <p:cNvPr id="143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343400"/>
                        <a:ext cx="32956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1" name="Object 5"/>
          <p:cNvGraphicFramePr>
            <a:graphicFrameLocks noChangeAspect="1"/>
          </p:cNvGraphicFramePr>
          <p:nvPr/>
        </p:nvGraphicFramePr>
        <p:xfrm>
          <a:off x="6096001" y="1066801"/>
          <a:ext cx="4391025" cy="2924175"/>
        </p:xfrm>
        <a:graphic>
          <a:graphicData uri="http://schemas.openxmlformats.org/presentationml/2006/ole">
            <mc:AlternateContent xmlns:mc="http://schemas.openxmlformats.org/markup-compatibility/2006">
              <mc:Choice xmlns:v="urn:schemas-microsoft-com:vml" Requires="v">
                <p:oleObj name="Photo Editor Photo" r:id="rId5" imgW="4390476" imgH="2924583" progId="">
                  <p:embed/>
                </p:oleObj>
              </mc:Choice>
              <mc:Fallback>
                <p:oleObj name="Photo Editor Photo" r:id="rId5" imgW="4390476" imgH="2924583" progId="">
                  <p:embed/>
                  <p:pic>
                    <p:nvPicPr>
                      <p:cNvPr id="1434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066801"/>
                        <a:ext cx="43910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2"/>
          <p:cNvSpPr>
            <a:spLocks noGrp="1" noChangeArrowheads="1"/>
          </p:cNvSpPr>
          <p:nvPr>
            <p:ph type="title" idx="4294967295"/>
          </p:nvPr>
        </p:nvSpPr>
        <p:spPr>
          <a:xfrm>
            <a:off x="1752600" y="0"/>
            <a:ext cx="7772400" cy="838200"/>
          </a:xfrm>
        </p:spPr>
        <p:txBody>
          <a:bodyPr/>
          <a:lstStyle/>
          <a:p>
            <a:pPr eaLnBrk="1" hangingPunct="1"/>
            <a:r>
              <a:rPr lang="en-US">
                <a:latin typeface="Tahoma" pitchFamily="34" charset="0"/>
              </a:rPr>
              <a:t>Around Cane Ridge</a:t>
            </a:r>
            <a:endParaRPr lang="en-US"/>
          </a:p>
        </p:txBody>
      </p:sp>
      <p:graphicFrame>
        <p:nvGraphicFramePr>
          <p:cNvPr id="14338" name="Object 3"/>
          <p:cNvGraphicFramePr>
            <a:graphicFrameLocks noChangeAspect="1"/>
          </p:cNvGraphicFramePr>
          <p:nvPr/>
        </p:nvGraphicFramePr>
        <p:xfrm>
          <a:off x="1981201" y="838201"/>
          <a:ext cx="6380163" cy="3895725"/>
        </p:xfrm>
        <a:graphic>
          <a:graphicData uri="http://schemas.openxmlformats.org/presentationml/2006/ole">
            <mc:AlternateContent xmlns:mc="http://schemas.openxmlformats.org/markup-compatibility/2006">
              <mc:Choice xmlns:v="urn:schemas-microsoft-com:vml" Requires="v">
                <p:oleObj name="Photo Editor Photo" r:id="rId2" imgW="6380952" imgH="3895238" progId="">
                  <p:embed/>
                </p:oleObj>
              </mc:Choice>
              <mc:Fallback>
                <p:oleObj name="Photo Editor Photo" r:id="rId2" imgW="6380952" imgH="3895238" progId="">
                  <p:embed/>
                  <p:pic>
                    <p:nvPicPr>
                      <p:cNvPr id="1433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838201"/>
                        <a:ext cx="638016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4"/>
          <p:cNvGraphicFramePr>
            <a:graphicFrameLocks noChangeAspect="1"/>
          </p:cNvGraphicFramePr>
          <p:nvPr/>
        </p:nvGraphicFramePr>
        <p:xfrm>
          <a:off x="7010400" y="3581400"/>
          <a:ext cx="3429000" cy="2762250"/>
        </p:xfrm>
        <a:graphic>
          <a:graphicData uri="http://schemas.openxmlformats.org/presentationml/2006/ole">
            <mc:AlternateContent xmlns:mc="http://schemas.openxmlformats.org/markup-compatibility/2006">
              <mc:Choice xmlns:v="urn:schemas-microsoft-com:vml" Requires="v">
                <p:oleObj name="Photo Editor Photo" r:id="rId4" imgW="3428571" imgH="2762636" progId="">
                  <p:embed/>
                </p:oleObj>
              </mc:Choice>
              <mc:Fallback>
                <p:oleObj name="Photo Editor Photo" r:id="rId4" imgW="3428571" imgH="2762636" progId="">
                  <p:embed/>
                  <p:pic>
                    <p:nvPicPr>
                      <p:cNvPr id="1433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81400"/>
                        <a:ext cx="3429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5"/>
          <p:cNvGraphicFramePr>
            <a:graphicFrameLocks noChangeAspect="1"/>
          </p:cNvGraphicFramePr>
          <p:nvPr/>
        </p:nvGraphicFramePr>
        <p:xfrm>
          <a:off x="1752600" y="4495801"/>
          <a:ext cx="2590800" cy="1973263"/>
        </p:xfrm>
        <a:graphic>
          <a:graphicData uri="http://schemas.openxmlformats.org/presentationml/2006/ole">
            <mc:AlternateContent xmlns:mc="http://schemas.openxmlformats.org/markup-compatibility/2006">
              <mc:Choice xmlns:v="urn:schemas-microsoft-com:vml" Requires="v">
                <p:oleObj name="Photo Editor Photo" r:id="rId6" imgW="1800476" imgH="1371429" progId="">
                  <p:embed/>
                </p:oleObj>
              </mc:Choice>
              <mc:Fallback>
                <p:oleObj name="Photo Editor Photo" r:id="rId6" imgW="1800476" imgH="1371429" progId="">
                  <p:embed/>
                  <p:pic>
                    <p:nvPicPr>
                      <p:cNvPr id="1434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495801"/>
                        <a:ext cx="259080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1" name="Object 6"/>
          <p:cNvGraphicFramePr>
            <a:graphicFrameLocks noChangeAspect="1"/>
          </p:cNvGraphicFramePr>
          <p:nvPr/>
        </p:nvGraphicFramePr>
        <p:xfrm>
          <a:off x="8686800" y="533400"/>
          <a:ext cx="1771650" cy="2514600"/>
        </p:xfrm>
        <a:graphic>
          <a:graphicData uri="http://schemas.openxmlformats.org/presentationml/2006/ole">
            <mc:AlternateContent xmlns:mc="http://schemas.openxmlformats.org/markup-compatibility/2006">
              <mc:Choice xmlns:v="urn:schemas-microsoft-com:vml" Requires="v">
                <p:oleObj name="Photo Editor Photo" r:id="rId8" imgW="4076190" imgH="5780952" progId="">
                  <p:embed/>
                </p:oleObj>
              </mc:Choice>
              <mc:Fallback>
                <p:oleObj name="Photo Editor Photo" r:id="rId8" imgW="4076190" imgH="5780952" progId="">
                  <p:embed/>
                  <p:pic>
                    <p:nvPicPr>
                      <p:cNvPr id="14341"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533400"/>
                        <a:ext cx="17716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3" name="Picture 7" descr="Cane_Ridge_08a"/>
          <p:cNvPicPr>
            <a:picLocks noChangeAspect="1" noChangeArrowheads="1"/>
          </p:cNvPicPr>
          <p:nvPr/>
        </p:nvPicPr>
        <p:blipFill>
          <a:blip r:embed="rId10" cstate="print">
            <a:lum bright="12000"/>
          </a:blip>
          <a:srcRect/>
          <a:stretch>
            <a:fillRect/>
          </a:stretch>
        </p:blipFill>
        <p:spPr bwMode="auto">
          <a:xfrm>
            <a:off x="4495800" y="4876801"/>
            <a:ext cx="2362200" cy="1573213"/>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82" name="Picture 18" descr="http://www.therestorationmovement.com/images/caneridgesgstone.jpg"/>
          <p:cNvPicPr>
            <a:picLocks noChangeAspect="1" noChangeArrowheads="1"/>
          </p:cNvPicPr>
          <p:nvPr/>
        </p:nvPicPr>
        <p:blipFill>
          <a:blip r:embed="rId2" cstate="print"/>
          <a:srcRect/>
          <a:stretch>
            <a:fillRect/>
          </a:stretch>
        </p:blipFill>
        <p:spPr bwMode="auto">
          <a:xfrm>
            <a:off x="6553201" y="857250"/>
            <a:ext cx="3668713" cy="5772150"/>
          </a:xfrm>
          <a:prstGeom prst="rect">
            <a:avLst/>
          </a:prstGeom>
          <a:noFill/>
        </p:spPr>
      </p:pic>
      <p:pic>
        <p:nvPicPr>
          <p:cNvPr id="11288" name="Picture 24" descr="http://www.therestorationmovement.com/images/CaneRidge_Stained_Glass_03a.jpg"/>
          <p:cNvPicPr>
            <a:picLocks noChangeAspect="1" noChangeArrowheads="1"/>
          </p:cNvPicPr>
          <p:nvPr/>
        </p:nvPicPr>
        <p:blipFill>
          <a:blip r:embed="rId3" cstate="print"/>
          <a:srcRect/>
          <a:stretch>
            <a:fillRect/>
          </a:stretch>
        </p:blipFill>
        <p:spPr bwMode="auto">
          <a:xfrm>
            <a:off x="2057401" y="823914"/>
            <a:ext cx="3897313" cy="5818187"/>
          </a:xfrm>
          <a:prstGeom prst="rect">
            <a:avLst/>
          </a:prstGeom>
          <a:noFill/>
        </p:spPr>
      </p:pic>
      <p:sp>
        <p:nvSpPr>
          <p:cNvPr id="11266" name="Rectangle 2"/>
          <p:cNvSpPr>
            <a:spLocks noGrp="1" noChangeArrowheads="1"/>
          </p:cNvSpPr>
          <p:nvPr>
            <p:ph type="title" idx="4294967295"/>
          </p:nvPr>
        </p:nvSpPr>
        <p:spPr>
          <a:xfrm>
            <a:off x="2209800" y="76200"/>
            <a:ext cx="7772400" cy="762000"/>
          </a:xfrm>
        </p:spPr>
        <p:txBody>
          <a:bodyPr/>
          <a:lstStyle/>
          <a:p>
            <a:r>
              <a:rPr lang="en-US">
                <a:latin typeface="Tahoma" pitchFamily="34" charset="0"/>
              </a:rPr>
              <a:t>Cane Ridge Meetinghouse</a:t>
            </a:r>
          </a:p>
        </p:txBody>
      </p:sp>
      <p:grpSp>
        <p:nvGrpSpPr>
          <p:cNvPr id="2" name="Group 31"/>
          <p:cNvGrpSpPr>
            <a:grpSpLocks/>
          </p:cNvGrpSpPr>
          <p:nvPr/>
        </p:nvGrpSpPr>
        <p:grpSpPr bwMode="auto">
          <a:xfrm>
            <a:off x="1905001" y="1219200"/>
            <a:ext cx="8042275" cy="5372100"/>
            <a:chOff x="240" y="768"/>
            <a:chExt cx="5066" cy="3384"/>
          </a:xfrm>
        </p:grpSpPr>
        <p:pic>
          <p:nvPicPr>
            <p:cNvPr id="11268" name="Picture 4" descr="http://www.therestorationmovement.com/images/Cane_Ridge_05a.jpg"/>
            <p:cNvPicPr>
              <a:picLocks noChangeAspect="1" noChangeArrowheads="1"/>
            </p:cNvPicPr>
            <p:nvPr/>
          </p:nvPicPr>
          <p:blipFill>
            <a:blip r:embed="rId4" cstate="print">
              <a:lum bright="18000"/>
            </a:blip>
            <a:srcRect/>
            <a:stretch>
              <a:fillRect/>
            </a:stretch>
          </p:blipFill>
          <p:spPr bwMode="auto">
            <a:xfrm>
              <a:off x="240" y="768"/>
              <a:ext cx="2491" cy="1656"/>
            </a:xfrm>
            <a:prstGeom prst="rect">
              <a:avLst/>
            </a:prstGeom>
            <a:noFill/>
          </p:spPr>
        </p:pic>
        <p:pic>
          <p:nvPicPr>
            <p:cNvPr id="11274" name="Picture 10" descr="http://www.therestorationmovement.com/images/CANRDG13.JPG"/>
            <p:cNvPicPr>
              <a:picLocks noChangeAspect="1" noChangeArrowheads="1"/>
            </p:cNvPicPr>
            <p:nvPr/>
          </p:nvPicPr>
          <p:blipFill>
            <a:blip r:embed="rId5" cstate="print"/>
            <a:srcRect/>
            <a:stretch>
              <a:fillRect/>
            </a:stretch>
          </p:blipFill>
          <p:spPr bwMode="auto">
            <a:xfrm>
              <a:off x="3024" y="768"/>
              <a:ext cx="2282" cy="1649"/>
            </a:xfrm>
            <a:prstGeom prst="rect">
              <a:avLst/>
            </a:prstGeom>
            <a:noFill/>
          </p:spPr>
        </p:pic>
        <p:pic>
          <p:nvPicPr>
            <p:cNvPr id="11280" name="Picture 16" descr="http://www.therestorationmovement.com/images/Cane_Ridge_08a.jpg"/>
            <p:cNvPicPr>
              <a:picLocks noChangeAspect="1" noChangeArrowheads="1"/>
            </p:cNvPicPr>
            <p:nvPr/>
          </p:nvPicPr>
          <p:blipFill>
            <a:blip r:embed="rId6" cstate="print"/>
            <a:srcRect/>
            <a:stretch>
              <a:fillRect/>
            </a:stretch>
          </p:blipFill>
          <p:spPr bwMode="auto">
            <a:xfrm>
              <a:off x="240" y="2500"/>
              <a:ext cx="2448" cy="1630"/>
            </a:xfrm>
            <a:prstGeom prst="rect">
              <a:avLst/>
            </a:prstGeom>
            <a:noFill/>
          </p:spPr>
        </p:pic>
        <p:pic>
          <p:nvPicPr>
            <p:cNvPr id="11294" name="Picture 30" descr="http://www.therestorationmovement.com/images/Cane_Ridge_Signa.jpg"/>
            <p:cNvPicPr>
              <a:picLocks noChangeAspect="1" noChangeArrowheads="1"/>
            </p:cNvPicPr>
            <p:nvPr/>
          </p:nvPicPr>
          <p:blipFill>
            <a:blip r:embed="rId7" cstate="print"/>
            <a:srcRect/>
            <a:stretch>
              <a:fillRect/>
            </a:stretch>
          </p:blipFill>
          <p:spPr bwMode="auto">
            <a:xfrm>
              <a:off x="3072" y="2489"/>
              <a:ext cx="2064" cy="1663"/>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0854743-6775-C143-6E4B-E7EF040F2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66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7E20BE6-50FF-17FA-A1F4-46288D079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31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88FEE6-0726-0A70-B5DF-101AEC194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59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Online Media 1" title="Answered By Fire: The Cane Ridge Revival Reconsidered">
            <a:hlinkClick r:id="" action="ppaction://media"/>
            <a:extLst>
              <a:ext uri="{FF2B5EF4-FFF2-40B4-BE49-F238E27FC236}">
                <a16:creationId xmlns:a16="http://schemas.microsoft.com/office/drawing/2014/main" id="{184D94BC-CB98-1CC2-443E-29FD97B2C1CE}"/>
              </a:ext>
            </a:extLst>
          </p:cNvPr>
          <p:cNvPicPr>
            <a:picLocks noRot="1" noChangeAspect="1"/>
          </p:cNvPicPr>
          <p:nvPr>
            <a:videoFile r:link="rId1"/>
          </p:nvPr>
        </p:nvPicPr>
        <p:blipFill>
          <a:blip r:embed="rId3"/>
          <a:stretch>
            <a:fillRect/>
          </a:stretch>
        </p:blipFill>
        <p:spPr>
          <a:xfrm>
            <a:off x="1203649" y="1091682"/>
            <a:ext cx="9797143" cy="4655975"/>
          </a:xfrm>
          <a:prstGeom prst="rect">
            <a:avLst/>
          </a:prstGeom>
        </p:spPr>
      </p:pic>
    </p:spTree>
    <p:extLst>
      <p:ext uri="{BB962C8B-B14F-4D97-AF65-F5344CB8AC3E}">
        <p14:creationId xmlns:p14="http://schemas.microsoft.com/office/powerpoint/2010/main" val="26344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152400"/>
            <a:ext cx="7772400" cy="685800"/>
          </a:xfrm>
          <a:solidFill>
            <a:schemeClr val="accent1"/>
          </a:solidFill>
        </p:spPr>
        <p:txBody>
          <a:bodyPr/>
          <a:lstStyle/>
          <a:p>
            <a:r>
              <a:rPr lang="en-US" b="1"/>
              <a:t>B. W. Stone Movement</a:t>
            </a:r>
          </a:p>
        </p:txBody>
      </p:sp>
      <p:sp>
        <p:nvSpPr>
          <p:cNvPr id="57347" name="Rectangle 3"/>
          <p:cNvSpPr>
            <a:spLocks noGrp="1" noChangeArrowheads="1"/>
          </p:cNvSpPr>
          <p:nvPr>
            <p:ph type="body" idx="1"/>
          </p:nvPr>
        </p:nvSpPr>
        <p:spPr>
          <a:xfrm>
            <a:off x="2209800" y="838200"/>
            <a:ext cx="7772400" cy="6019800"/>
          </a:xfrm>
          <a:solidFill>
            <a:schemeClr val="hlink"/>
          </a:solidFill>
        </p:spPr>
        <p:txBody>
          <a:bodyPr/>
          <a:lstStyle/>
          <a:p>
            <a:pPr>
              <a:lnSpc>
                <a:spcPct val="90000"/>
              </a:lnSpc>
            </a:pPr>
            <a:r>
              <a:rPr lang="en-US" sz="2800" u="sng" dirty="0">
                <a:solidFill>
                  <a:schemeClr val="accent1"/>
                </a:solidFill>
                <a:effectLst>
                  <a:outerShdw blurRad="38100" dist="38100" dir="2700000" algn="tl">
                    <a:srgbClr val="000000"/>
                  </a:outerShdw>
                </a:effectLst>
              </a:rPr>
              <a:t>Barton Stone Witnessed The American Revolution</a:t>
            </a:r>
          </a:p>
          <a:p>
            <a:pPr>
              <a:lnSpc>
                <a:spcPct val="90000"/>
              </a:lnSpc>
            </a:pPr>
            <a:r>
              <a:rPr lang="en-US" sz="2800" u="sng" dirty="0">
                <a:solidFill>
                  <a:schemeClr val="accent1"/>
                </a:solidFill>
                <a:effectLst>
                  <a:outerShdw blurRad="38100" dist="38100" dir="2700000" algn="tl">
                    <a:srgbClr val="000000"/>
                  </a:outerShdw>
                </a:effectLst>
              </a:rPr>
              <a:t>Second Part  “Great Awakening” Was After War</a:t>
            </a:r>
          </a:p>
          <a:p>
            <a:pPr>
              <a:lnSpc>
                <a:spcPct val="90000"/>
              </a:lnSpc>
            </a:pPr>
            <a:r>
              <a:rPr lang="en-US" sz="2800" u="sng" dirty="0">
                <a:solidFill>
                  <a:schemeClr val="accent1"/>
                </a:solidFill>
                <a:effectLst>
                  <a:outerShdw blurRad="38100" dist="38100" dir="2700000" algn="tl">
                    <a:srgbClr val="000000"/>
                  </a:outerShdw>
                </a:effectLst>
              </a:rPr>
              <a:t>War Partisan Denominations Demoralized Most</a:t>
            </a:r>
          </a:p>
          <a:p>
            <a:pPr>
              <a:lnSpc>
                <a:spcPct val="90000"/>
              </a:lnSpc>
            </a:pPr>
            <a:r>
              <a:rPr lang="en-US" sz="2800" u="sng" dirty="0">
                <a:solidFill>
                  <a:schemeClr val="accent1"/>
                </a:solidFill>
                <a:effectLst>
                  <a:outerShdw blurRad="38100" dist="38100" dir="2700000" algn="tl">
                    <a:srgbClr val="000000"/>
                  </a:outerShdw>
                </a:effectLst>
              </a:rPr>
              <a:t>Official Church Membership Was Down By 90%</a:t>
            </a:r>
          </a:p>
          <a:p>
            <a:pPr>
              <a:lnSpc>
                <a:spcPct val="90000"/>
              </a:lnSpc>
            </a:pPr>
            <a:r>
              <a:rPr lang="en-US" sz="2800" u="sng" dirty="0">
                <a:solidFill>
                  <a:schemeClr val="accent1"/>
                </a:solidFill>
                <a:effectLst>
                  <a:outerShdw blurRad="38100" dist="38100" dir="2700000" algn="tl">
                    <a:srgbClr val="000000"/>
                  </a:outerShdw>
                </a:effectLst>
              </a:rPr>
              <a:t>Sent Schooling To The David Caldwell Academy</a:t>
            </a:r>
          </a:p>
          <a:p>
            <a:pPr>
              <a:lnSpc>
                <a:spcPct val="90000"/>
              </a:lnSpc>
            </a:pPr>
            <a:r>
              <a:rPr lang="en-US" sz="2800" u="sng" dirty="0" err="1">
                <a:solidFill>
                  <a:schemeClr val="accent1"/>
                </a:solidFill>
                <a:effectLst>
                  <a:outerShdw blurRad="38100" dist="38100" dir="2700000" algn="tl">
                    <a:srgbClr val="000000"/>
                  </a:outerShdw>
                </a:effectLst>
              </a:rPr>
              <a:t>McGready’s</a:t>
            </a:r>
            <a:r>
              <a:rPr lang="en-US" sz="2800" u="sng" dirty="0">
                <a:solidFill>
                  <a:schemeClr val="accent1"/>
                </a:solidFill>
                <a:effectLst>
                  <a:outerShdw blurRad="38100" dist="38100" dir="2700000" algn="tl">
                    <a:srgbClr val="000000"/>
                  </a:outerShdw>
                </a:effectLst>
              </a:rPr>
              <a:t> Message Convicted But W/O Hope </a:t>
            </a:r>
          </a:p>
          <a:p>
            <a:pPr>
              <a:lnSpc>
                <a:spcPct val="90000"/>
              </a:lnSpc>
            </a:pPr>
            <a:r>
              <a:rPr lang="en-US" sz="2800" u="sng" dirty="0">
                <a:solidFill>
                  <a:schemeClr val="accent1"/>
                </a:solidFill>
                <a:effectLst>
                  <a:outerShdw blurRad="38100" dist="38100" dir="2700000" algn="tl">
                    <a:srgbClr val="000000"/>
                  </a:outerShdw>
                </a:effectLst>
              </a:rPr>
              <a:t>Hodge’s Positive Message Converted With Heart</a:t>
            </a:r>
          </a:p>
          <a:p>
            <a:pPr>
              <a:lnSpc>
                <a:spcPct val="90000"/>
              </a:lnSpc>
            </a:pPr>
            <a:r>
              <a:rPr lang="en-US" sz="2800" u="sng" dirty="0">
                <a:solidFill>
                  <a:schemeClr val="accent1"/>
                </a:solidFill>
                <a:effectLst>
                  <a:outerShdw blurRad="38100" dist="38100" dir="2700000" algn="tl">
                    <a:srgbClr val="000000"/>
                  </a:outerShdw>
                </a:effectLst>
              </a:rPr>
              <a:t>Gave Qualified Presbyterian Confession Of Faith</a:t>
            </a:r>
          </a:p>
          <a:p>
            <a:pPr>
              <a:lnSpc>
                <a:spcPct val="90000"/>
              </a:lnSpc>
            </a:pPr>
            <a:r>
              <a:rPr lang="en-US" sz="2800" u="sng" dirty="0">
                <a:solidFill>
                  <a:schemeClr val="accent1"/>
                </a:solidFill>
                <a:effectLst>
                  <a:outerShdw blurRad="38100" dist="38100" dir="2700000" algn="tl">
                    <a:srgbClr val="000000"/>
                  </a:outerShdw>
                </a:effectLst>
              </a:rPr>
              <a:t>Cane Ridge 25,000 Camp Meet Was Non-Creedal</a:t>
            </a:r>
          </a:p>
          <a:p>
            <a:pPr>
              <a:lnSpc>
                <a:spcPct val="90000"/>
              </a:lnSpc>
            </a:pPr>
            <a:r>
              <a:rPr lang="en-US" sz="2800" u="sng" dirty="0">
                <a:solidFill>
                  <a:schemeClr val="accent1"/>
                </a:solidFill>
                <a:effectLst>
                  <a:outerShdw blurRad="38100" dist="38100" dir="2700000" algn="tl">
                    <a:srgbClr val="000000"/>
                  </a:outerShdw>
                </a:effectLst>
              </a:rPr>
              <a:t>Challenged Churches Of That Time In Their Legalism, Authoritarianism, &amp; </a:t>
            </a:r>
            <a:r>
              <a:rPr lang="en-US" sz="2800" u="sng" dirty="0" err="1">
                <a:solidFill>
                  <a:schemeClr val="accent1"/>
                </a:solidFill>
                <a:effectLst>
                  <a:outerShdw blurRad="38100" dist="38100" dir="2700000" algn="tl">
                    <a:srgbClr val="000000"/>
                  </a:outerShdw>
                </a:effectLst>
              </a:rPr>
              <a:t>Exclusivism</a:t>
            </a:r>
            <a:r>
              <a:rPr lang="en-US" sz="2800" u="sng" dirty="0">
                <a:solidFill>
                  <a:schemeClr val="accent1"/>
                </a:solidFill>
                <a:effectLst>
                  <a:outerShdw blurRad="38100" dist="38100" dir="2700000" algn="tl">
                    <a:srgbClr val="000000"/>
                  </a:outerShdw>
                </a:effectLst>
              </a:rPr>
              <a:t> </a:t>
            </a:r>
          </a:p>
          <a:p>
            <a:pPr>
              <a:lnSpc>
                <a:spcPct val="90000"/>
              </a:lnSpc>
            </a:pPr>
            <a:r>
              <a:rPr lang="en-US" sz="2800" u="sng" dirty="0">
                <a:solidFill>
                  <a:schemeClr val="accent1"/>
                </a:solidFill>
                <a:effectLst>
                  <a:outerShdw blurRad="38100" dist="38100" dir="2700000" algn="tl">
                    <a:srgbClr val="000000"/>
                  </a:outerShdw>
                </a:effectLst>
              </a:rPr>
              <a:t>Charged W/ </a:t>
            </a:r>
            <a:r>
              <a:rPr lang="en-US" sz="2800" u="sng" dirty="0" err="1">
                <a:solidFill>
                  <a:schemeClr val="accent1"/>
                </a:solidFill>
                <a:effectLst>
                  <a:outerShdw blurRad="38100" dist="38100" dir="2700000" algn="tl">
                    <a:srgbClr val="000000"/>
                  </a:outerShdw>
                </a:effectLst>
              </a:rPr>
              <a:t>Arminian</a:t>
            </a:r>
            <a:r>
              <a:rPr lang="en-US" sz="2800" u="sng" dirty="0">
                <a:solidFill>
                  <a:schemeClr val="accent1"/>
                </a:solidFill>
                <a:effectLst>
                  <a:outerShdw blurRad="38100" dist="38100" dir="2700000" algn="tl">
                    <a:srgbClr val="000000"/>
                  </a:outerShdw>
                </a:effectLst>
              </a:rPr>
              <a:t> Heresy Formed Association</a:t>
            </a:r>
          </a:p>
          <a:p>
            <a:pPr>
              <a:lnSpc>
                <a:spcPct val="90000"/>
              </a:lnSpc>
            </a:pPr>
            <a:r>
              <a:rPr lang="en-US" sz="2800" u="sng" dirty="0">
                <a:solidFill>
                  <a:schemeClr val="accent1"/>
                </a:solidFill>
                <a:effectLst>
                  <a:outerShdw blurRad="38100" dist="38100" dir="2700000" algn="tl">
                    <a:srgbClr val="000000"/>
                  </a:outerShdw>
                </a:effectLst>
              </a:rPr>
              <a:t>Signed Satirical “Last Will” As Simply Christians</a:t>
            </a:r>
          </a:p>
        </p:txBody>
      </p:sp>
      <p:pic>
        <p:nvPicPr>
          <p:cNvPr id="57348" name="Picture 4" descr="C:\Documents and Settings\Owner\My Documents\Educational Illustrations\9252889.jpg"/>
          <p:cNvPicPr>
            <a:picLocks noChangeAspect="1" noChangeArrowheads="1"/>
          </p:cNvPicPr>
          <p:nvPr/>
        </p:nvPicPr>
        <p:blipFill>
          <a:blip r:embed="rId3" cstate="print"/>
          <a:srcRect/>
          <a:stretch>
            <a:fillRect/>
          </a:stretch>
        </p:blipFill>
        <p:spPr bwMode="auto">
          <a:xfrm>
            <a:off x="0" y="-914400"/>
            <a:ext cx="12192000" cy="13944600"/>
          </a:xfrm>
          <a:prstGeom prst="rect">
            <a:avLst/>
          </a:prstGeom>
          <a:noFill/>
        </p:spPr>
      </p:pic>
      <p:sp>
        <p:nvSpPr>
          <p:cNvPr id="57349" name="WordArt 5"/>
          <p:cNvSpPr>
            <a:spLocks noChangeArrowheads="1" noChangeShapeType="1" noTextEdit="1"/>
          </p:cNvSpPr>
          <p:nvPr/>
        </p:nvSpPr>
        <p:spPr bwMode="auto">
          <a:xfrm>
            <a:off x="3248025" y="0"/>
            <a:ext cx="569595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CANE RIDGE MEETING</a:t>
            </a:r>
          </a:p>
        </p:txBody>
      </p:sp>
      <p:sp>
        <p:nvSpPr>
          <p:cNvPr id="57351" name="Comment 7"/>
          <p:cNvSpPr>
            <a:spLocks noChangeArrowheads="1"/>
          </p:cNvSpPr>
          <p:nvPr/>
        </p:nvSpPr>
        <p:spPr bwMode="auto">
          <a:xfrm>
            <a:off x="1219200" y="-2895600"/>
            <a:ext cx="9982200"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His Cousin Was A Signer Of The Declaration Of Independence &amp; His Older Brothers Fought In The War;</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Rice Haggard Worked With Stone &amp; Was Link With O’Kelly Movement Not Accepting American Bishop;</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Black Freemen At Cane Ridge Building Segregated To The Upstairs Gallery</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OTHER PREACHERS AT CANE RIDGE  LEFT TO EMBRACE SHAKERISM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0" fill="hold"/>
                                        <p:tgtEl>
                                          <p:spTgt spid="57348"/>
                                        </p:tgtEl>
                                        <p:attrNameLst>
                                          <p:attrName>ppt_w</p:attrName>
                                        </p:attrNameLst>
                                      </p:cBhvr>
                                      <p:tavLst>
                                        <p:tav tm="0" fmla="#ppt_w*sin(2.5*pi*$)">
                                          <p:val>
                                            <p:fltVal val="0"/>
                                          </p:val>
                                        </p:tav>
                                        <p:tav tm="100000">
                                          <p:val>
                                            <p:fltVal val="1"/>
                                          </p:val>
                                        </p:tav>
                                      </p:tavLst>
                                    </p:anim>
                                    <p:anim calcmode="lin" valueType="num">
                                      <p:cBhvr>
                                        <p:cTn id="8" dur="5000" fill="hold"/>
                                        <p:tgtEl>
                                          <p:spTgt spid="5734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7349"/>
                                        </p:tgtEl>
                                        <p:attrNameLst>
                                          <p:attrName>style.visibility</p:attrName>
                                        </p:attrNameLst>
                                      </p:cBhvr>
                                      <p:to>
                                        <p:strVal val="visible"/>
                                      </p:to>
                                    </p:set>
                                    <p:anim calcmode="lin" valueType="num">
                                      <p:cBhvr>
                                        <p:cTn id="13" dur="500" fill="hold"/>
                                        <p:tgtEl>
                                          <p:spTgt spid="57349"/>
                                        </p:tgtEl>
                                        <p:attrNameLst>
                                          <p:attrName>ppt_w</p:attrName>
                                        </p:attrNameLst>
                                      </p:cBhvr>
                                      <p:tavLst>
                                        <p:tav tm="0">
                                          <p:val>
                                            <p:strVal val="4/3*#ppt_w"/>
                                          </p:val>
                                        </p:tav>
                                        <p:tav tm="100000">
                                          <p:val>
                                            <p:strVal val="#ppt_w"/>
                                          </p:val>
                                        </p:tav>
                                      </p:tavLst>
                                    </p:anim>
                                    <p:anim calcmode="lin" valueType="num">
                                      <p:cBhvr>
                                        <p:cTn id="14" dur="500" fill="hold"/>
                                        <p:tgtEl>
                                          <p:spTgt spid="5734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705100"/>
            <a:ext cx="9567511" cy="1976961"/>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A new  world Pentecost?</a:t>
            </a:r>
          </a:p>
        </p:txBody>
      </p:sp>
    </p:spTree>
    <p:extLst>
      <p:ext uri="{BB962C8B-B14F-4D97-AF65-F5344CB8AC3E}">
        <p14:creationId xmlns:p14="http://schemas.microsoft.com/office/powerpoint/2010/main" val="2878945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577857" name="Rectangle 1"/>
          <p:cNvSpPr>
            <a:spLocks noChangeArrowheads="1"/>
          </p:cNvSpPr>
          <p:nvPr/>
        </p:nvSpPr>
        <p:spPr bwMode="auto">
          <a:xfrm>
            <a:off x="318782" y="58846"/>
            <a:ext cx="11534861" cy="6740307"/>
          </a:xfrm>
          <a:prstGeom prst="rect">
            <a:avLst/>
          </a:prstGeom>
          <a:noFill/>
          <a:ln w="9525">
            <a:noFill/>
            <a:miter lim="800000"/>
            <a:headEnd/>
            <a:tailEnd/>
          </a:ln>
        </p:spPr>
        <p:txBody>
          <a:bodyPr wrap="square" anchor="ctr">
            <a:spAutoFit/>
          </a:bodyPr>
          <a:lstStyle/>
          <a:p>
            <a:pPr eaLnBrk="0" fontAlgn="base" hangingPunct="0">
              <a:spcBef>
                <a:spcPct val="0"/>
              </a:spcBef>
              <a:spcAft>
                <a:spcPct val="0"/>
              </a:spcAft>
            </a:pPr>
            <a:r>
              <a:rPr lang="en-US" sz="1200" b="1" dirty="0">
                <a:solidFill>
                  <a:srgbClr val="BBE0E3"/>
                </a:solidFill>
                <a:latin typeface="Trebuchet MS" pitchFamily="34" charset="0"/>
              </a:rPr>
              <a:t>May 19, 1780 Dark Day</a:t>
            </a:r>
            <a:br>
              <a:rPr lang="en-US" sz="1200" dirty="0">
                <a:solidFill>
                  <a:srgbClr val="BBE0E3"/>
                </a:solidFill>
                <a:latin typeface="Trebuchet MS" pitchFamily="34" charset="0"/>
              </a:rPr>
            </a:br>
            <a:r>
              <a:rPr lang="en-US" sz="1200" dirty="0">
                <a:solidFill>
                  <a:srgbClr val="BBE0E3"/>
                </a:solidFill>
                <a:latin typeface="Trebuchet MS" pitchFamily="34" charset="0"/>
              </a:rPr>
              <a:t>The dark day of May 19, 1780 was the most mysterious and as yet still unexplained phenomenon of its kind. </a:t>
            </a:r>
            <a:br>
              <a:rPr lang="en-US" sz="1200" dirty="0">
                <a:solidFill>
                  <a:srgbClr val="BBE0E3"/>
                </a:solidFill>
                <a:latin typeface="Trebuchet MS" pitchFamily="34" charset="0"/>
              </a:rPr>
            </a:br>
            <a:r>
              <a:rPr lang="en-US" sz="1200" dirty="0">
                <a:solidFill>
                  <a:srgbClr val="BBE0E3"/>
                </a:solidFill>
                <a:latin typeface="Trebuchet MS" pitchFamily="34" charset="0"/>
              </a:rPr>
              <a:t>It was a most unaccountable darkening of the whole visible heavens and atmosphere in New England. R. M. Devens, Our First Century, page 89. </a:t>
            </a:r>
            <a:br>
              <a:rPr lang="en-US" sz="1200" dirty="0">
                <a:solidFill>
                  <a:srgbClr val="BBE0E3"/>
                </a:solidFill>
                <a:latin typeface="Trebuchet MS" pitchFamily="34" charset="0"/>
              </a:rPr>
            </a:br>
            <a:r>
              <a:rPr lang="en-US" sz="1200" dirty="0">
                <a:solidFill>
                  <a:srgbClr val="BBE0E3"/>
                </a:solidFill>
                <a:latin typeface="Trebuchet MS" pitchFamily="34" charset="0"/>
              </a:rPr>
              <a:t>An eyewitness living in Massachusetts described the event as follows: </a:t>
            </a:r>
            <a:endParaRPr lang="en-US" sz="1200" dirty="0">
              <a:solidFill>
                <a:srgbClr val="BBE0E3"/>
              </a:solidFill>
              <a:latin typeface="Calligrapher" pitchFamily="2" charset="0"/>
            </a:endParaRPr>
          </a:p>
          <a:p>
            <a:pPr eaLnBrk="0" fontAlgn="base" hangingPunct="0">
              <a:spcBef>
                <a:spcPct val="0"/>
              </a:spcBef>
              <a:spcAft>
                <a:spcPct val="0"/>
              </a:spcAft>
            </a:pPr>
            <a:r>
              <a:rPr lang="en-US" sz="1200" dirty="0">
                <a:solidFill>
                  <a:srgbClr val="BBE0E3"/>
                </a:solidFill>
                <a:latin typeface="Calligrapher" pitchFamily="2" charset="0"/>
              </a:rPr>
              <a:t>In the morning the sun rose clear, but was soon overcast. The clouds became lowery, and from them, black and ominous, as they soon appeared, lightning flashed, thunder rolled, and a little rain fell. Toward nine o'clock, the clouds became thinner, and assumed a brassy or coppery appearance, and earth, rocks, trees, buildings, water, and persons were changed by this strange, unearthly light. A few minutes later, a heavy black cloud spread over the entire sky except a narrow rim at the horizon, and it was as dark as it usually is at nine o'clock on a summer evening. . . . Fear, anxiety, and awe gradually filled the minds of the people. Women stood at the door, looking out upon the dark landscape; men returned from their labor in the fields; the carpenter left his tools, the blacksmith his forge, the tradesman his counter. Schools were dismissed, and tremblingly the children fled homeward. </a:t>
            </a:r>
            <a:br>
              <a:rPr lang="en-US" sz="1200" dirty="0">
                <a:solidFill>
                  <a:srgbClr val="BBE0E3"/>
                </a:solidFill>
                <a:latin typeface="Calligrapher" pitchFamily="2" charset="0"/>
              </a:rPr>
            </a:br>
            <a:br>
              <a:rPr lang="en-US" sz="1200" dirty="0">
                <a:solidFill>
                  <a:srgbClr val="BBE0E3"/>
                </a:solidFill>
                <a:latin typeface="Calligrapher" pitchFamily="2" charset="0"/>
              </a:rPr>
            </a:br>
            <a:r>
              <a:rPr lang="en-US" sz="1200" dirty="0">
                <a:solidFill>
                  <a:srgbClr val="BBE0E3"/>
                </a:solidFill>
                <a:latin typeface="Calligrapher" pitchFamily="2" charset="0"/>
              </a:rPr>
              <a:t>Travelers put up at the nearest farmhouse. 'What is coming?' queried every lip and heart. It seemed as if a hurricane was about to dash across the land, or as if it was the day of the consummation of all things. Candles were used; and hearth fires shone as brightly as on a moonless evening in autumn. . . . Fowls retired to their roosts and went to sleep, cattle gathered at the pasture bars and lowed, frogs peeped, birds sang their evening songs, and bats flew about. But the human knew that night had not come. . . . </a:t>
            </a:r>
            <a:endParaRPr lang="en-US" sz="1200" dirty="0">
              <a:solidFill>
                <a:srgbClr val="BBE0E3"/>
              </a:solidFill>
              <a:latin typeface="Trebuchet MS" pitchFamily="34" charset="0"/>
            </a:endParaRPr>
          </a:p>
          <a:p>
            <a:pPr eaLnBrk="0" fontAlgn="base" hangingPunct="0">
              <a:spcBef>
                <a:spcPct val="0"/>
              </a:spcBef>
              <a:spcAft>
                <a:spcPct val="0"/>
              </a:spcAft>
            </a:pPr>
            <a:r>
              <a:rPr lang="en-US" sz="1200" dirty="0">
                <a:solidFill>
                  <a:srgbClr val="BBE0E3"/>
                </a:solidFill>
                <a:latin typeface="Trebuchet MS" pitchFamily="34" charset="0"/>
              </a:rPr>
              <a:t>Dr. Nathanael Whittaker, pastor of the Tabernacle church in Salem, held religious services in the meeting-house, and preached a sermon in which he maintained that the darkness was supernatural. Congregations came together in many other places. The texts for the extemporaneous sermons were invariably those that seemed to indicate that the darkness was consonant with Scriptural prophecy. . . . The darkness was most dense shortly after eleven o'clock." The Essex Antiquarian, April, 1899, Volume 3, Number 4, Pages 53, 54. In most parts of the country it was so great in the daytime, that the people could not tell the hour by either watch or clock, nor dine, nor manage their domestic business, without the light of candles. . . . </a:t>
            </a:r>
            <a:br>
              <a:rPr lang="en-US" sz="1200" dirty="0">
                <a:solidFill>
                  <a:srgbClr val="BBE0E3"/>
                </a:solidFill>
                <a:latin typeface="Trebuchet MS" pitchFamily="34" charset="0"/>
              </a:rPr>
            </a:br>
            <a:br>
              <a:rPr lang="en-US" sz="1200" dirty="0">
                <a:solidFill>
                  <a:srgbClr val="BBE0E3"/>
                </a:solidFill>
                <a:latin typeface="Trebuchet MS" pitchFamily="34" charset="0"/>
              </a:rPr>
            </a:br>
            <a:r>
              <a:rPr lang="en-US" sz="1200" dirty="0">
                <a:solidFill>
                  <a:srgbClr val="BBE0E3"/>
                </a:solidFill>
                <a:latin typeface="Trebuchet MS" pitchFamily="34" charset="0"/>
              </a:rPr>
              <a:t>The extent of this darkness was extraordinary. It was observed as far east as Falmouth. To the westward it reached to the farthest part of Connecticut, and to Albany. To the southward, it was observed along the seacoasts; and to the north as far as the American settlements extend."--William Gordon, History of the Rise, Progress, and Establishment of the Independence of the U.S.A., Volume 3, page 57. The intense darkness of the day was succeeded, an hour or two before evening, by a partially clear sky, and the sun appeared, though it was still obscured by the black, heavy mist. </a:t>
            </a:r>
            <a:endParaRPr lang="en-US" sz="1200" dirty="0">
              <a:solidFill>
                <a:srgbClr val="BBE0E3"/>
              </a:solidFill>
              <a:latin typeface="Calligrapher" pitchFamily="2" charset="0"/>
            </a:endParaRPr>
          </a:p>
          <a:p>
            <a:pPr eaLnBrk="0" fontAlgn="base" hangingPunct="0">
              <a:spcBef>
                <a:spcPct val="0"/>
              </a:spcBef>
              <a:spcAft>
                <a:spcPct val="0"/>
              </a:spcAft>
            </a:pPr>
            <a:r>
              <a:rPr lang="en-US" sz="1200" dirty="0">
                <a:solidFill>
                  <a:srgbClr val="BBE0E3"/>
                </a:solidFill>
                <a:latin typeface="Calligrapher" pitchFamily="2" charset="0"/>
              </a:rPr>
              <a:t>After sundown, the clouds came again overhead, and it grew dark very fast. Nor was the darkness of the night less uncommon and terrifying than that of the day; notwithstanding there was almost a full moon, no object was discernible but by the help of some artificial light, which, when seen from the neighboring houses and other places at a distance, appeared through a kind of Egyptian darkness which seemed almost impervious to the rays. Isaiah Thomas, Massachusetts Spy; or, American Oracle of Liberty, Volume 10, Number 472 (May 25, 1780). </a:t>
            </a:r>
            <a:endParaRPr lang="en-US" sz="1200" dirty="0">
              <a:solidFill>
                <a:srgbClr val="BBE0E3"/>
              </a:solidFill>
              <a:latin typeface="Trebuchet MS" pitchFamily="34" charset="0"/>
            </a:endParaRPr>
          </a:p>
          <a:p>
            <a:pPr eaLnBrk="0" fontAlgn="base" hangingPunct="0">
              <a:spcBef>
                <a:spcPct val="0"/>
              </a:spcBef>
              <a:spcAft>
                <a:spcPct val="0"/>
              </a:spcAft>
            </a:pPr>
            <a:r>
              <a:rPr lang="en-US" sz="1200" dirty="0">
                <a:solidFill>
                  <a:srgbClr val="BBE0E3"/>
                </a:solidFill>
                <a:latin typeface="Trebuchet MS" pitchFamily="34" charset="0"/>
              </a:rPr>
              <a:t>Said an eyewitness of the scene: </a:t>
            </a:r>
            <a:endParaRPr lang="en-US" sz="1200" dirty="0">
              <a:solidFill>
                <a:srgbClr val="BBE0E3"/>
              </a:solidFill>
              <a:latin typeface="Calligrapher" pitchFamily="2" charset="0"/>
            </a:endParaRPr>
          </a:p>
          <a:p>
            <a:pPr eaLnBrk="0" fontAlgn="base" hangingPunct="0">
              <a:spcBef>
                <a:spcPct val="0"/>
              </a:spcBef>
              <a:spcAft>
                <a:spcPct val="0"/>
              </a:spcAft>
            </a:pPr>
            <a:r>
              <a:rPr lang="en-US" sz="1200" dirty="0">
                <a:solidFill>
                  <a:srgbClr val="BBE0E3"/>
                </a:solidFill>
                <a:latin typeface="Calligrapher" pitchFamily="2" charset="0"/>
              </a:rPr>
              <a:t>I could not help conceiving at the time, that if every luminous body in the universe had been shrouded in impenetrable shades, or struck out of existence, the darkness could not have been more complete. Letter by Dr. Samuel </a:t>
            </a:r>
            <a:r>
              <a:rPr lang="en-US" sz="1200" dirty="0" err="1">
                <a:solidFill>
                  <a:srgbClr val="BBE0E3"/>
                </a:solidFill>
                <a:latin typeface="Calligrapher" pitchFamily="2" charset="0"/>
              </a:rPr>
              <a:t>Tenney</a:t>
            </a:r>
            <a:r>
              <a:rPr lang="en-US" sz="1200" dirty="0">
                <a:solidFill>
                  <a:srgbClr val="BBE0E3"/>
                </a:solidFill>
                <a:latin typeface="Calligrapher" pitchFamily="2" charset="0"/>
              </a:rPr>
              <a:t>, of Exeter, New Hampshire, December, 1785 (in Massachusetts Historical Society Collections, 1792, 1st series, Volume 1, page. 97). Though at nine o'clock that night the moon rose to the full, it had not the least effect to dispel the deathlike shadows. After midnight the darkness disappeared, and the moon, when first visible, had the appearance of blood. </a:t>
            </a:r>
            <a:endParaRPr lang="en-US" sz="1200" dirty="0">
              <a:solidFill>
                <a:srgbClr val="BBE0E3"/>
              </a:solidFill>
              <a:latin typeface="Trebuchet MS" pitchFamily="34" charset="0"/>
            </a:endParaRPr>
          </a:p>
          <a:p>
            <a:pPr eaLnBrk="0" fontAlgn="base" hangingPunct="0">
              <a:spcBef>
                <a:spcPct val="0"/>
              </a:spcBef>
              <a:spcAft>
                <a:spcPct val="0"/>
              </a:spcAft>
            </a:pPr>
            <a:r>
              <a:rPr lang="en-US" sz="1200" dirty="0">
                <a:solidFill>
                  <a:srgbClr val="BBE0E3"/>
                </a:solidFill>
                <a:latin typeface="Trebuchet MS" pitchFamily="34" charset="0"/>
              </a:rPr>
              <a:t>May 19, 1780, stands in history as "The Dark Day." Since the time of Moses no period of darkness of equal density, extent, and duration, has ever been recorded. The description of this event, as given by eyewitnesses, echoes the prophet Joel, twenty-five hundred years previous to their fulfillment: </a:t>
            </a:r>
            <a:br>
              <a:rPr lang="en-US" sz="1200" dirty="0">
                <a:solidFill>
                  <a:srgbClr val="BBE0E3"/>
                </a:solidFill>
                <a:latin typeface="Trebuchet MS" pitchFamily="34" charset="0"/>
              </a:rPr>
            </a:br>
            <a:r>
              <a:rPr lang="en-US" sz="1200" dirty="0">
                <a:solidFill>
                  <a:srgbClr val="BBE0E3"/>
                </a:solidFill>
                <a:latin typeface="Trebuchet MS" pitchFamily="34" charset="0"/>
              </a:rPr>
              <a:t>The sun shall be turned into darkness, and the moon into blood, before the great and terrible day of the Lord come. (Joel 2:31) </a:t>
            </a:r>
            <a:endParaRPr lang="en-US" sz="1200" dirty="0">
              <a:solidFill>
                <a:srgbClr val="BBE0E3"/>
              </a:solidFill>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577857">
                                            <p:txEl>
                                              <p:pRg st="0" end="0"/>
                                            </p:txEl>
                                          </p:spTgt>
                                        </p:tgtEl>
                                        <p:attrNameLst>
                                          <p:attrName>style.visibility</p:attrName>
                                        </p:attrNameLst>
                                      </p:cBhvr>
                                      <p:to>
                                        <p:strVal val="visible"/>
                                      </p:to>
                                    </p:set>
                                    <p:anim to="" calcmode="lin" valueType="num">
                                      <p:cBhvr>
                                        <p:cTn id="7" dur="1" fill="hold"/>
                                        <p:tgtEl>
                                          <p:spTgt spid="357785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577857">
                                            <p:txEl>
                                              <p:pRg st="1" end="1"/>
                                            </p:txEl>
                                          </p:spTgt>
                                        </p:tgtEl>
                                        <p:attrNameLst>
                                          <p:attrName>style.visibility</p:attrName>
                                        </p:attrNameLst>
                                      </p:cBhvr>
                                      <p:to>
                                        <p:strVal val="visible"/>
                                      </p:to>
                                    </p:set>
                                    <p:anim to="" calcmode="lin" valueType="num">
                                      <p:cBhvr>
                                        <p:cTn id="10" dur="1" fill="hold"/>
                                        <p:tgtEl>
                                          <p:spTgt spid="3577857">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577857">
                                            <p:txEl>
                                              <p:pRg st="2" end="2"/>
                                            </p:txEl>
                                          </p:spTgt>
                                        </p:tgtEl>
                                        <p:attrNameLst>
                                          <p:attrName>style.visibility</p:attrName>
                                        </p:attrNameLst>
                                      </p:cBhvr>
                                      <p:to>
                                        <p:strVal val="visible"/>
                                      </p:to>
                                    </p:set>
                                    <p:anim to="" calcmode="lin" valueType="num">
                                      <p:cBhvr>
                                        <p:cTn id="13" dur="1" fill="hold"/>
                                        <p:tgtEl>
                                          <p:spTgt spid="3577857">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577857">
                                            <p:txEl>
                                              <p:pRg st="3" end="3"/>
                                            </p:txEl>
                                          </p:spTgt>
                                        </p:tgtEl>
                                        <p:attrNameLst>
                                          <p:attrName>style.visibility</p:attrName>
                                        </p:attrNameLst>
                                      </p:cBhvr>
                                      <p:to>
                                        <p:strVal val="visible"/>
                                      </p:to>
                                    </p:set>
                                    <p:anim to="" calcmode="lin" valueType="num">
                                      <p:cBhvr>
                                        <p:cTn id="16" dur="1" fill="hold"/>
                                        <p:tgtEl>
                                          <p:spTgt spid="3577857">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3577857">
                                            <p:txEl>
                                              <p:pRg st="4" end="4"/>
                                            </p:txEl>
                                          </p:spTgt>
                                        </p:tgtEl>
                                        <p:attrNameLst>
                                          <p:attrName>style.visibility</p:attrName>
                                        </p:attrNameLst>
                                      </p:cBhvr>
                                      <p:to>
                                        <p:strVal val="visible"/>
                                      </p:to>
                                    </p:set>
                                    <p:anim to="" calcmode="lin" valueType="num">
                                      <p:cBhvr>
                                        <p:cTn id="19" dur="1" fill="hold"/>
                                        <p:tgtEl>
                                          <p:spTgt spid="3577857">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3577857">
                                            <p:txEl>
                                              <p:pRg st="5" end="5"/>
                                            </p:txEl>
                                          </p:spTgt>
                                        </p:tgtEl>
                                        <p:attrNameLst>
                                          <p:attrName>style.visibility</p:attrName>
                                        </p:attrNameLst>
                                      </p:cBhvr>
                                      <p:to>
                                        <p:strVal val="visible"/>
                                      </p:to>
                                    </p:set>
                                    <p:anim to="" calcmode="lin" valueType="num">
                                      <p:cBhvr>
                                        <p:cTn id="22" dur="1" fill="hold"/>
                                        <p:tgtEl>
                                          <p:spTgt spid="3577857">
                                            <p:txEl>
                                              <p:pRg st="5" end="5"/>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577857">
                                            <p:txEl>
                                              <p:pRg st="6" end="6"/>
                                            </p:txEl>
                                          </p:spTgt>
                                        </p:tgtEl>
                                        <p:attrNameLst>
                                          <p:attrName>style.visibility</p:attrName>
                                        </p:attrNameLst>
                                      </p:cBhvr>
                                      <p:to>
                                        <p:strVal val="visible"/>
                                      </p:to>
                                    </p:set>
                                    <p:anim to="" calcmode="lin" valueType="num">
                                      <p:cBhvr>
                                        <p:cTn id="25" dur="1" fill="hold"/>
                                        <p:tgtEl>
                                          <p:spTgt spid="357785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93120-8FDD-ABBC-3436-BACEEC2CA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3" y="0"/>
            <a:ext cx="12278264" cy="6858000"/>
          </a:xfrm>
          <a:prstGeom prst="rect">
            <a:avLst/>
          </a:prstGeom>
        </p:spPr>
      </p:pic>
    </p:spTree>
    <p:extLst>
      <p:ext uri="{BB962C8B-B14F-4D97-AF65-F5344CB8AC3E}">
        <p14:creationId xmlns:p14="http://schemas.microsoft.com/office/powerpoint/2010/main" val="1361270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68E0D3A-AD3A-5B61-01C9-7CA0AE526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546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A274F0-1A56-2EB8-3A7F-94B7462F4F48}"/>
              </a:ext>
            </a:extLst>
          </p:cNvPr>
          <p:cNvSpPr txBox="1"/>
          <p:nvPr/>
        </p:nvSpPr>
        <p:spPr>
          <a:xfrm>
            <a:off x="342900" y="190501"/>
            <a:ext cx="11610974" cy="6555641"/>
          </a:xfrm>
          <a:prstGeom prst="rect">
            <a:avLst/>
          </a:prstGeom>
          <a:noFill/>
        </p:spPr>
        <p:txBody>
          <a:bodyPr wrap="square">
            <a:spAutoFit/>
          </a:bodyPr>
          <a:lstStyle/>
          <a:p>
            <a:r>
              <a:rPr lang="en-US" sz="3600" u="sng"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rPr>
              <a:t>Testimony of James Finley, who later became a circuit rider:</a:t>
            </a:r>
          </a:p>
          <a:p>
            <a:endParaRPr lang="en-US" sz="8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endParaRPr>
          </a:p>
          <a:p>
            <a:r>
              <a:rPr lang="en-US" sz="2400" dirty="0">
                <a:solidFill>
                  <a:schemeClr val="accent6">
                    <a:lumMod val="50000"/>
                  </a:schemeClr>
                </a:solidFill>
                <a:latin typeface="Colonna MT" panose="04020805060202030203" pitchFamily="82" charset="0"/>
                <a:ea typeface="Calibri" panose="020F0502020204030204" pitchFamily="34" charset="0"/>
                <a:cs typeface="Times New Roman" panose="02020603050405020304" pitchFamily="18" charset="0"/>
              </a:rPr>
              <a:t>A</a:t>
            </a:r>
            <a:r>
              <a:rPr lang="en-US" sz="2400" dirty="0">
                <a:solidFill>
                  <a:schemeClr val="accent6">
                    <a:lumMod val="50000"/>
                  </a:schemeClr>
                </a:solidFill>
                <a:effectLst/>
                <a:latin typeface="Colonna MT" panose="04020805060202030203" pitchFamily="82" charset="0"/>
                <a:ea typeface="Calibri" panose="020F0502020204030204" pitchFamily="34" charset="0"/>
                <a:cs typeface="Times New Roman" panose="02020603050405020304" pitchFamily="18" charset="0"/>
              </a:rPr>
              <a:t> Presbyterian minister preached from a stage erected in the clearing one hundred yards from the meetinghouse. At the same time a Methodist spoke from a stand one hundred yards east of the building, while an assembly of colored people met about one hundred and fifty yards away.</a:t>
            </a:r>
            <a:r>
              <a:rPr lang="en-US" sz="2400" dirty="0">
                <a:solidFill>
                  <a:schemeClr val="accent6">
                    <a:lumMod val="50000"/>
                  </a:schemeClr>
                </a:solidFill>
                <a:latin typeface="Colonna MT" panose="04020805060202030203" pitchFamily="82" charset="0"/>
                <a:ea typeface="Calibri" panose="020F0502020204030204" pitchFamily="34" charset="0"/>
                <a:cs typeface="Times New Roman" panose="02020603050405020304" pitchFamily="18" charset="0"/>
              </a:rPr>
              <a:t> </a:t>
            </a:r>
            <a:r>
              <a:rPr lang="en-US" sz="2400" dirty="0">
                <a:solidFill>
                  <a:schemeClr val="accent6">
                    <a:lumMod val="50000"/>
                  </a:schemeClr>
                </a:solidFill>
                <a:effectLst/>
                <a:latin typeface="Colonna MT" panose="04020805060202030203" pitchFamily="82" charset="0"/>
                <a:ea typeface="Calibri" panose="020F0502020204030204" pitchFamily="34" charset="0"/>
                <a:cs typeface="Times New Roman" panose="02020603050405020304" pitchFamily="18" charset="0"/>
              </a:rPr>
              <a:t>James B. Finley "counted seven ministers, all preaching at one time, some on stumps, others in wagons, and one, the Rev. William Burke (Methodist) was standing on a tree which had, in falling, lodged against another . . .</a:t>
            </a:r>
            <a:endParaRPr lang="en-US" sz="2400" dirty="0">
              <a:solidFill>
                <a:schemeClr val="accent6">
                  <a:lumMod val="50000"/>
                </a:schemeClr>
              </a:solidFill>
              <a:latin typeface="Colonna MT" panose="04020805060202030203" pitchFamily="82" charset="0"/>
            </a:endParaRPr>
          </a:p>
          <a:p>
            <a:endParaRPr lang="en-US" sz="800" b="1"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endParaRPr>
          </a:p>
          <a:p>
            <a:r>
              <a:rPr lang="en-US" sz="2400" b="1"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rPr>
              <a:t>The noise was like the roar of Niagara. </a:t>
            </a:r>
            <a:r>
              <a:rPr lang="en-US" sz="24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rPr>
              <a:t>The vast sea of human beings seemed to be agitated as if by a storm. I counted seven ministers, all preaching at one time, some on stumps, others in wagons and one standing on a tree which had lodged against another.</a:t>
            </a:r>
          </a:p>
          <a:p>
            <a:endParaRPr lang="en-US" sz="8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endParaRPr>
          </a:p>
          <a:p>
            <a:r>
              <a:rPr lang="en-US" sz="24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rPr>
              <a:t>I stepped up on a log where I could have a better view of the surging sea of humanity. The scene that then presented itself to my mind was indescribable. At one time I saw at least five hundred swept down in a moment as if a battery of a thousand guns had been opened upon them, and immediately followed shrieks and shouts that rent the heavens. </a:t>
            </a:r>
            <a:r>
              <a:rPr lang="en-US" sz="24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cs typeface="Times New Roman" panose="02020603050405020304" pitchFamily="18" charset="0"/>
              </a:rPr>
              <a:t>M</a:t>
            </a:r>
            <a:r>
              <a:rPr lang="en-US" sz="24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rPr>
              <a:t>en of the most depraved hearts and vicious habits were made new creatures, and that their conversion was confirmed by a life of virtue. </a:t>
            </a:r>
            <a:endParaRPr lang="en-US" sz="2400"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endParaRPr>
          </a:p>
        </p:txBody>
      </p:sp>
    </p:spTree>
    <p:extLst>
      <p:ext uri="{BB962C8B-B14F-4D97-AF65-F5344CB8AC3E}">
        <p14:creationId xmlns:p14="http://schemas.microsoft.com/office/powerpoint/2010/main" val="392133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pic>
        <p:nvPicPr>
          <p:cNvPr id="592900" name="simple[1].mid">
            <a:hlinkClick r:id="" action="ppaction://media"/>
          </p:cNvPr>
          <p:cNvPicPr>
            <a:picLocks noChangeAspect="1" noChangeArrowheads="1"/>
          </p:cNvPicPr>
          <p:nvPr>
            <a:audioFile r:link="rId1"/>
          </p:nvPr>
        </p:nvPicPr>
        <p:blipFill>
          <a:blip r:embed="rId6" cstate="print"/>
          <a:srcRect/>
          <a:stretch>
            <a:fillRect/>
          </a:stretch>
        </p:blipFill>
        <p:spPr bwMode="auto">
          <a:xfrm>
            <a:off x="6019800" y="6858000"/>
            <a:ext cx="304800" cy="304800"/>
          </a:xfrm>
          <a:prstGeom prst="rect">
            <a:avLst/>
          </a:prstGeom>
          <a:noFill/>
        </p:spPr>
      </p:pic>
      <p:sp>
        <p:nvSpPr>
          <p:cNvPr id="592901" name="WordArt 5" descr="Paper bag"/>
          <p:cNvSpPr>
            <a:spLocks noChangeArrowheads="1" noChangeShapeType="1" noTextEdit="1"/>
          </p:cNvSpPr>
          <p:nvPr/>
        </p:nvSpPr>
        <p:spPr bwMode="auto">
          <a:xfrm>
            <a:off x="2743200" y="1295400"/>
            <a:ext cx="5791200" cy="411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latin typeface="Times New Roman"/>
                <a:cs typeface="Times New Roman"/>
              </a:rPr>
              <a:t>STONES MOVEMENT</a:t>
            </a:r>
          </a:p>
          <a:p>
            <a:pPr algn="ctr" fontAlgn="base">
              <a:spcBef>
                <a:spcPct val="0"/>
              </a:spcBef>
              <a:spcAft>
                <a:spcPct val="0"/>
              </a:spcAft>
            </a:pPr>
            <a:r>
              <a:rPr lang="en-US" sz="3600" kern="1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latin typeface="Times New Roman"/>
                <a:cs typeface="Times New Roman"/>
              </a:rPr>
              <a:t>  Time Coincident With</a:t>
            </a:r>
          </a:p>
          <a:p>
            <a:pPr algn="ctr" fontAlgn="base">
              <a:spcBef>
                <a:spcPct val="0"/>
              </a:spcBef>
              <a:spcAft>
                <a:spcPct val="0"/>
              </a:spcAft>
            </a:pPr>
            <a:r>
              <a:rPr lang="en-US" sz="3600" kern="10">
                <a:ln w="9525">
                  <a:solidFill>
                    <a:srgbClr val="008000"/>
                  </a:solidFill>
                  <a:round/>
                  <a:headEnd/>
                  <a:tailEnd/>
                </a:ln>
                <a:blipFill dpi="0" rotWithShape="0">
                  <a:blip r:embed="rId7"/>
                  <a:srcRect/>
                  <a:tile tx="0" ty="0" sx="100000" sy="100000" flip="none" algn="tl"/>
                </a:blipFill>
                <a:effectLst>
                  <a:outerShdw dist="563972" dir="14049741" sx="125000" sy="125000" algn="tl" rotWithShape="0">
                    <a:srgbClr val="C7DFD3"/>
                  </a:outerShdw>
                </a:effectLst>
                <a:latin typeface="Times New Roman"/>
                <a:cs typeface="Times New Roman"/>
              </a:rPr>
              <a:t>SHAKER SIMPLICITY</a:t>
            </a:r>
          </a:p>
        </p:txBody>
      </p:sp>
      <p:sp>
        <p:nvSpPr>
          <p:cNvPr id="592902" name="Comment 6"/>
          <p:cNvSpPr>
            <a:spLocks noChangeArrowheads="1"/>
          </p:cNvSpPr>
          <p:nvPr/>
        </p:nvSpPr>
        <p:spPr bwMode="auto">
          <a:xfrm>
            <a:off x="1539876" y="-1143000"/>
            <a:ext cx="58515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Other Early Restoration Associates All Went With The Shakers                                                                       – Stone Was Alone In His Message For Many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2900"/>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592901"/>
                                        </p:tgtEl>
                                        <p:attrNameLst>
                                          <p:attrName>style.visibility</p:attrName>
                                        </p:attrNameLst>
                                      </p:cBhvr>
                                      <p:to>
                                        <p:strVal val="visible"/>
                                      </p:to>
                                    </p:set>
                                    <p:anim calcmode="lin" valueType="num">
                                      <p:cBhvr>
                                        <p:cTn id="11" dur="500" fill="hold"/>
                                        <p:tgtEl>
                                          <p:spTgt spid="592901"/>
                                        </p:tgtEl>
                                        <p:attrNameLst>
                                          <p:attrName>ppt_w</p:attrName>
                                        </p:attrNameLst>
                                      </p:cBhvr>
                                      <p:tavLst>
                                        <p:tav tm="0">
                                          <p:val>
                                            <p:fltVal val="0"/>
                                          </p:val>
                                        </p:tav>
                                        <p:tav tm="100000">
                                          <p:val>
                                            <p:strVal val="#ppt_w"/>
                                          </p:val>
                                        </p:tav>
                                      </p:tavLst>
                                    </p:anim>
                                    <p:anim calcmode="lin" valueType="num">
                                      <p:cBhvr>
                                        <p:cTn id="12" dur="500" fill="hold"/>
                                        <p:tgtEl>
                                          <p:spTgt spid="59290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92900"/>
                </p:tgtEl>
              </p:cMediaNode>
            </p:audio>
          </p:childTnLst>
        </p:cTn>
      </p:par>
    </p:tnLst>
    <p:bldLst>
      <p:bldP spid="59290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FFFF00"/>
                </a:solidFill>
                <a:effectLst>
                  <a:outerShdw blurRad="38100" dist="38100" dir="2700000" algn="tl">
                    <a:srgbClr val="000000">
                      <a:alpha val="43137"/>
                    </a:srgbClr>
                  </a:outerShdw>
                </a:effectLst>
                <a:latin typeface="Calibri"/>
              </a:rPr>
              <a:t>SCOTTISH COMMUNION </a:t>
            </a:r>
            <a:endParaRPr kumimoji="0" lang="en-US" sz="28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ndParaRPr>
          </a:p>
        </p:txBody>
      </p:sp>
      <p:sp>
        <p:nvSpPr>
          <p:cNvPr id="3" name="Cloud Callout 2"/>
          <p:cNvSpPr/>
          <p:nvPr/>
        </p:nvSpPr>
        <p:spPr>
          <a:xfrm>
            <a:off x="4629150" y="590550"/>
            <a:ext cx="3181350" cy="1905000"/>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92D050"/>
                </a:solidFill>
                <a:effectLst>
                  <a:outerShdw blurRad="38100" dist="38100" dir="2700000" algn="tl">
                    <a:srgbClr val="000000">
                      <a:alpha val="43137"/>
                    </a:srgbClr>
                  </a:outerShdw>
                </a:effectLst>
                <a:latin typeface="Calibri"/>
              </a:rPr>
              <a:t>A </a:t>
            </a:r>
            <a:r>
              <a:rPr kumimoji="0" lang="en-US" sz="2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FRONTIER</a:t>
            </a:r>
            <a:r>
              <a:rPr kumimoji="0" lang="en-US" sz="2800" b="1" i="1" u="none" strike="noStrike" kern="1200" cap="none" spc="0" normalizeH="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 AWAKENING </a:t>
            </a:r>
            <a:endParaRPr kumimoji="0" lang="en-US" sz="2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32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a:ea typeface="+mn-ea"/>
                <a:cs typeface="+mn-cs"/>
              </a:rPr>
              <a:t>SHAKERISM</a:t>
            </a:r>
            <a:r>
              <a:rPr kumimoji="0" lang="en-US" sz="3200" b="1" i="1"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Calibri"/>
                <a:ea typeface="+mn-ea"/>
                <a:cs typeface="+mn-cs"/>
              </a:rPr>
              <a:t>  EXERCISES</a:t>
            </a:r>
            <a:endParaRPr kumimoji="0" lang="en-US" sz="32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EC716C-5FF9-6FAE-23B2-59C160773881}"/>
              </a:ext>
            </a:extLst>
          </p:cNvPr>
          <p:cNvSpPr txBox="1"/>
          <p:nvPr/>
        </p:nvSpPr>
        <p:spPr>
          <a:xfrm>
            <a:off x="1061048" y="897147"/>
            <a:ext cx="10006643" cy="5011859"/>
          </a:xfrm>
          <a:prstGeom prst="rect">
            <a:avLst/>
          </a:prstGeom>
          <a:noFill/>
        </p:spPr>
        <p:txBody>
          <a:bodyPr wrap="square">
            <a:spAutoFit/>
          </a:bodyPr>
          <a:lstStyle/>
          <a:p>
            <a:pPr algn="l"/>
            <a:r>
              <a:rPr lang="en-US" sz="4800" b="1"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What Happened at Cane Ridge</a:t>
            </a:r>
          </a:p>
          <a:p>
            <a:pPr algn="l"/>
            <a:endParaRPr lang="en-US"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endParaRPr>
          </a:p>
          <a:p>
            <a:pPr algn="l"/>
            <a:r>
              <a:rPr lang="en-US"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►Around the turn of the century a mass migration was taking place of nearly one million people. Pioneers were heading to the western frontiers of Kentucky, Tennessee, Ohio, and Indiana, many of whom were illiterate—never having read a Bible or heard a sermon</a:t>
            </a:r>
          </a:p>
          <a:p>
            <a:pPr algn="l"/>
            <a:r>
              <a:rPr lang="en-US" sz="1800"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►Communications were sent out concerning the planned camp meeting that was to start on August 6, 1801. These camp meetings followed the Scottish communion pattern of being held on a Friday through Monday (</a:t>
            </a:r>
            <a:r>
              <a:rPr lang="en-US" sz="1800" b="0" i="0" u="none" strike="noStrike"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hlinkClick r:id="rId2">
                  <a:extLst>
                    <a:ext uri="{A12FA001-AC4F-418D-AE19-62706E023703}">
                      <ahyp:hlinkClr xmlns:ahyp="http://schemas.microsoft.com/office/drawing/2018/hyperlinkcolor" val="tx"/>
                    </a:ext>
                  </a:extLst>
                </a:hlinkClick>
              </a:rPr>
              <a:t>Holy Fair</a:t>
            </a:r>
            <a:r>
              <a:rPr lang="en-US" sz="1800"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 like what was conducted during the </a:t>
            </a:r>
            <a:r>
              <a:rPr lang="en-US" sz="1800" b="0" i="0" u="none" strike="noStrike"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hlinkClick r:id="rId3">
                  <a:extLst>
                    <a:ext uri="{A12FA001-AC4F-418D-AE19-62706E023703}">
                      <ahyp:hlinkClr xmlns:ahyp="http://schemas.microsoft.com/office/drawing/2018/hyperlinkcolor" val="tx"/>
                    </a:ext>
                  </a:extLst>
                </a:hlinkClick>
              </a:rPr>
              <a:t>Cambuslang, Scotland, Revival of 1742.</a:t>
            </a:r>
            <a:endParaRPr lang="en-US"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endParaRPr>
          </a:p>
          <a:p>
            <a:pPr algn="l"/>
            <a:r>
              <a:rPr lang="en-US" sz="1800"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►When the date arrived, reports from various sources estimated the numbers assembled to have reached between 12,500 to 30,000 people. People arrived in wagons from Kentucky, Ohio, and Tennessee. (Lexington, the largest town in Kentucky at the time, had a population under 1,800, and was located 28 miles to the west of Cane Ridge.)</a:t>
            </a:r>
            <a:endParaRPr lang="en-US"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endParaRPr>
          </a:p>
          <a:p>
            <a:pPr algn="l"/>
            <a:r>
              <a:rPr lang="en-US" sz="1800"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rPr>
              <a:t>►Denominations having been arranged in different sections of the camp, the Presbyterian, Methodist, and Baptist preachers and circuit riders formed preaching teams, speaking simultaneously in different parts of the camp grounds, all aiming for the conversion of sinners.</a:t>
            </a:r>
            <a:endParaRPr lang="en-US" b="0" i="0" dirty="0">
              <a:solidFill>
                <a:schemeClr val="accent5">
                  <a:lumMod val="50000"/>
                </a:schemeClr>
              </a:solidFill>
              <a:effectLst>
                <a:outerShdw blurRad="38100" dist="38100" dir="2700000" algn="tl">
                  <a:srgbClr val="000000">
                    <a:alpha val="43137"/>
                  </a:srgbClr>
                </a:outerShdw>
              </a:effectLst>
              <a:latin typeface="Helvetica" panose="020B0604020202020204" pitchFamily="34" charset="0"/>
            </a:endParaRPr>
          </a:p>
        </p:txBody>
      </p:sp>
    </p:spTree>
    <p:extLst>
      <p:ext uri="{BB962C8B-B14F-4D97-AF65-F5344CB8AC3E}">
        <p14:creationId xmlns:p14="http://schemas.microsoft.com/office/powerpoint/2010/main" val="1256886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CECB3-FFD8-606A-4DF3-EB539DE113C4}"/>
              </a:ext>
            </a:extLst>
          </p:cNvPr>
          <p:cNvSpPr txBox="1"/>
          <p:nvPr/>
        </p:nvSpPr>
        <p:spPr>
          <a:xfrm>
            <a:off x="876299" y="0"/>
            <a:ext cx="10601325" cy="6846874"/>
          </a:xfrm>
          <a:prstGeom prst="rect">
            <a:avLst/>
          </a:prstGeom>
          <a:noFill/>
        </p:spPr>
        <p:txBody>
          <a:bodyPr wrap="square">
            <a:spAutoFit/>
          </a:bodyPr>
          <a:lstStyle/>
          <a:p>
            <a:pPr marL="0" marR="0">
              <a:lnSpc>
                <a:spcPct val="107000"/>
              </a:lnSpc>
              <a:spcBef>
                <a:spcPts val="0"/>
              </a:spcBef>
              <a:spcAft>
                <a:spcPts val="750"/>
              </a:spcAft>
            </a:pPr>
            <a:r>
              <a:rPr lang="en-US" sz="4000" u="sng" kern="0" dirty="0">
                <a:solidFill>
                  <a:schemeClr val="accent5">
                    <a:lumMod val="50000"/>
                  </a:schemeClr>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Historian Sidney Ahlstrom describes the scene:</a:t>
            </a:r>
            <a:endParaRPr lang="en-US" sz="4000" u="sng" kern="100" dirty="0">
              <a:solidFill>
                <a:schemeClr val="accent5">
                  <a:lumMod val="50000"/>
                </a:schemeClr>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800" kern="0" dirty="0">
                <a:solidFill>
                  <a:schemeClr val="accent5">
                    <a:lumMod val="50000"/>
                  </a:schemeClr>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“The milling crowds of hardened frontier farmers, tobacco chewing, tough spoken, notoriously profane, famous for their alcoholic thirst; their scarcely demure wives and large broods of children; the rough clearing, the rows of wagons and crude improvised tents with horses staked out behind; the gesticulating speaker on a rude platform, or perhaps simply a preacher holding forth from a fallen tree. At night, when the forest’s edge was limned by the flickering light of many campfires, the effect of apparent miracles would be heightened. For men and women accustomed to retiring and rising with the birds, these turbulent nights must have been especially awe-inspiring. And underlying every other conditioning circumstance was the immense loneliness of the frontier farmer’s normal life and the exhilaration of participating in so large a social occasion.”</a:t>
            </a:r>
            <a:r>
              <a:rPr lang="en-US" sz="2800" u="sng" kern="0" dirty="0">
                <a:solidFill>
                  <a:schemeClr val="accent5">
                    <a:lumMod val="50000"/>
                  </a:schemeClr>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2800" u="sng" kern="0" dirty="0">
                <a:solidFill>
                  <a:schemeClr val="accent5">
                    <a:lumMod val="50000"/>
                  </a:schemeClr>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a:t>
            </a:r>
            <a:endParaRPr lang="en-US" sz="2800" kern="100"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708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0999"/>
            <a:ext cx="10770670" cy="5553075"/>
          </a:xfrm>
        </p:spPr>
        <p:txBody>
          <a:bodyPr>
            <a:normAutofit fontScale="32500" lnSpcReduction="20000"/>
          </a:bodyPr>
          <a:lstStyle/>
          <a:p>
            <a:r>
              <a:rPr lang="en-US" sz="6200" dirty="0">
                <a:solidFill>
                  <a:schemeClr val="accent6">
                    <a:lumMod val="75000"/>
                  </a:schemeClr>
                </a:solidFill>
                <a:effectLst>
                  <a:outerShdw blurRad="38100" dist="38100" dir="2700000" algn="tl">
                    <a:srgbClr val="000000">
                      <a:alpha val="43137"/>
                    </a:srgbClr>
                  </a:outerShdw>
                </a:effectLst>
              </a:rPr>
              <a:t>CANE RIDGE KENTUCKY REVIVAL</a:t>
            </a:r>
            <a:endParaRPr lang="en-US" sz="6200" dirty="0">
              <a:effectLst>
                <a:outerShdw blurRad="38100" dist="38100" dir="2700000" algn="tl">
                  <a:srgbClr val="000000">
                    <a:alpha val="43137"/>
                  </a:srgbClr>
                </a:outerShdw>
              </a:effectLst>
            </a:endParaRPr>
          </a:p>
          <a:p>
            <a:r>
              <a:rPr lang="en-US" sz="4900" dirty="0">
                <a:solidFill>
                  <a:schemeClr val="accent5">
                    <a:lumMod val="50000"/>
                  </a:schemeClr>
                </a:solidFill>
                <a:effectLst>
                  <a:outerShdw blurRad="38100" dist="38100" dir="2700000" algn="tl">
                    <a:srgbClr val="000000">
                      <a:alpha val="43137"/>
                    </a:srgbClr>
                  </a:outerShdw>
                </a:effectLst>
              </a:rPr>
              <a:t>Yet the full force of the movement was yet to be experienced, and it came about through the activity of Barton W. Stone (1772–1844), Presbyterian pastor of the Cane Ridge and Concord churches, northeast of Lexington, Kentucky. Stone traveled to Logan County to observe </a:t>
            </a:r>
            <a:r>
              <a:rPr lang="en-US" sz="4900" dirty="0" err="1">
                <a:solidFill>
                  <a:schemeClr val="accent5">
                    <a:lumMod val="50000"/>
                  </a:schemeClr>
                </a:solidFill>
                <a:effectLst>
                  <a:outerShdw blurRad="38100" dist="38100" dir="2700000" algn="tl">
                    <a:srgbClr val="000000">
                      <a:alpha val="43137"/>
                    </a:srgbClr>
                  </a:outerShdw>
                </a:effectLst>
              </a:rPr>
              <a:t>McGready’s</a:t>
            </a:r>
            <a:r>
              <a:rPr lang="en-US" sz="4900" dirty="0">
                <a:solidFill>
                  <a:schemeClr val="accent5">
                    <a:lumMod val="50000"/>
                  </a:schemeClr>
                </a:solidFill>
                <a:effectLst>
                  <a:outerShdw blurRad="38100" dist="38100" dir="2700000" algn="tl">
                    <a:srgbClr val="000000">
                      <a:alpha val="43137"/>
                    </a:srgbClr>
                  </a:outerShdw>
                </a:effectLst>
              </a:rPr>
              <a:t> work, and returned home to plan a similar meeting for August 1801 at Cane Ridge.</a:t>
            </a:r>
          </a:p>
          <a:p>
            <a:r>
              <a:rPr lang="en-US" sz="4900" dirty="0">
                <a:solidFill>
                  <a:schemeClr val="accent5">
                    <a:lumMod val="50000"/>
                  </a:schemeClr>
                </a:solidFill>
                <a:effectLst>
                  <a:outerShdw blurRad="38100" dist="38100" dir="2700000" algn="tl">
                    <a:srgbClr val="000000">
                      <a:alpha val="43137"/>
                    </a:srgbClr>
                  </a:outerShdw>
                </a:effectLst>
              </a:rPr>
              <a:t>Being better publicized than the meetings in Logan County, Cane Ridge attracted an amazing multitude. The numbers arriving, coming from as far as Ohio and Tennessee, were estimated between 10,000 and 25,000. (Lexington, then the largest town in Kentucky, had fewer than 1,800 citizens!) Stone looked on as “the roads were crowded with wagons, carriages, horses, and footmen moving to the solemn camp.”</a:t>
            </a:r>
          </a:p>
          <a:p>
            <a:r>
              <a:rPr lang="en-US" sz="4900" dirty="0">
                <a:solidFill>
                  <a:schemeClr val="accent5">
                    <a:lumMod val="50000"/>
                  </a:schemeClr>
                </a:solidFill>
                <a:effectLst>
                  <a:outerShdw blurRad="38100" dist="38100" dir="2700000" algn="tl">
                    <a:srgbClr val="000000">
                      <a:alpha val="43137"/>
                    </a:srgbClr>
                  </a:outerShdw>
                </a:effectLst>
              </a:rPr>
              <a:t>While Stone and his colleagues had not expected these numbers, preparations had been made so that the crowds could be divided into separate congregations. Invitations had been sent by the Presbyterians to Methodist and Baptist preachers from far and near, and Stone was delighted that “all appeared cordially united in it. They were of one mind and soul: the salvation of sinners was the one object. We all engaged in singing the same songs, all united in prayer, all preached the same things.”</a:t>
            </a:r>
          </a:p>
          <a:p>
            <a:r>
              <a:rPr lang="en-US" sz="4900" dirty="0">
                <a:solidFill>
                  <a:schemeClr val="accent5">
                    <a:lumMod val="50000"/>
                  </a:schemeClr>
                </a:solidFill>
                <a:effectLst>
                  <a:outerShdw blurRad="38100" dist="38100" dir="2700000" algn="tl">
                    <a:srgbClr val="000000">
                      <a:alpha val="43137"/>
                    </a:srgbClr>
                  </a:outerShdw>
                </a:effectLst>
              </a:rPr>
              <a:t>Moses Hoge described the Cane Ridge camp meeting, in an account that could stand for similar meetings of that period:</a:t>
            </a:r>
          </a:p>
          <a:p>
            <a:r>
              <a:rPr lang="en-US" sz="4900" dirty="0">
                <a:solidFill>
                  <a:schemeClr val="accent5">
                    <a:lumMod val="50000"/>
                  </a:schemeClr>
                </a:solidFill>
                <a:effectLst>
                  <a:outerShdw blurRad="38100" dist="38100" dir="2700000" algn="tl">
                    <a:srgbClr val="000000">
                      <a:alpha val="43137"/>
                    </a:srgbClr>
                  </a:outerShdw>
                </a:effectLst>
              </a:rPr>
              <a:t>The careless fall down, cry out, tremble, and not infrequently are affected with convulsive </a:t>
            </a:r>
            <a:r>
              <a:rPr lang="en-US" sz="4900" dirty="0" err="1">
                <a:solidFill>
                  <a:schemeClr val="accent5">
                    <a:lumMod val="50000"/>
                  </a:schemeClr>
                </a:solidFill>
                <a:effectLst>
                  <a:outerShdw blurRad="38100" dist="38100" dir="2700000" algn="tl">
                    <a:srgbClr val="000000">
                      <a:alpha val="43137"/>
                    </a:srgbClr>
                  </a:outerShdw>
                </a:effectLst>
              </a:rPr>
              <a:t>twitchings</a:t>
            </a:r>
            <a:r>
              <a:rPr lang="en-US" sz="4900" dirty="0">
                <a:solidFill>
                  <a:schemeClr val="accent5">
                    <a:lumMod val="50000"/>
                  </a:schemeClr>
                </a:solidFill>
                <a:effectLst>
                  <a:outerShdw blurRad="38100" dist="38100" dir="2700000" algn="tl">
                    <a:srgbClr val="000000">
                      <a:alpha val="43137"/>
                    </a:srgbClr>
                  </a:outerShdw>
                </a:effectLst>
              </a:rPr>
              <a:t>.…</a:t>
            </a:r>
          </a:p>
          <a:p>
            <a:r>
              <a:rPr lang="en-US" sz="4900" dirty="0">
                <a:solidFill>
                  <a:schemeClr val="accent5">
                    <a:lumMod val="50000"/>
                  </a:schemeClr>
                </a:solidFill>
                <a:effectLst>
                  <a:outerShdw blurRad="38100" dist="38100" dir="2700000" algn="tl">
                    <a:srgbClr val="000000">
                      <a:alpha val="43137"/>
                    </a:srgbClr>
                  </a:outerShdw>
                </a:effectLst>
              </a:rPr>
              <a:t>Nothing that imagination can paint, can make a stronger impression upon the mind, than one of those scenes. Sinners dropping down on every hand, shrieking, groaning, crying for mercy, convulsed; professors praying, agonizing, fainting, falling down in distress, for sinners or in raptures of joy!.…</a:t>
            </a:r>
          </a:p>
          <a:p>
            <a:r>
              <a:rPr lang="en-US" sz="4900" dirty="0">
                <a:solidFill>
                  <a:schemeClr val="accent5">
                    <a:lumMod val="50000"/>
                  </a:schemeClr>
                </a:solidFill>
                <a:effectLst>
                  <a:outerShdw blurRad="38100" dist="38100" dir="2700000" algn="tl">
                    <a:srgbClr val="000000">
                      <a:alpha val="43137"/>
                    </a:srgbClr>
                  </a:outerShdw>
                </a:effectLst>
              </a:rPr>
              <a:t>As to the work in general there can be no question but it is of God. The subjects of it, for the most part are deeply wounded for their sins, and can give a clear and rational account of their conversion.…</a:t>
            </a:r>
            <a:endParaRPr lang="en-US" sz="4300" dirty="0">
              <a:solidFill>
                <a:schemeClr val="accent5">
                  <a:lumMod val="50000"/>
                </a:schemeClr>
              </a:solidFill>
              <a:effectLst>
                <a:outerShdw blurRad="38100" dist="38100" dir="2700000" algn="tl">
                  <a:srgbClr val="000000">
                    <a:alpha val="43137"/>
                  </a:srgbClr>
                </a:outerShdw>
              </a:effectLst>
            </a:endParaRPr>
          </a:p>
          <a:p>
            <a:pPr marL="0" indent="0">
              <a:buNone/>
            </a:pPr>
            <a:r>
              <a:rPr lang="en-US" sz="4300" u="sng" dirty="0">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The Return of the Spirit—The Second Great Awakening</a:t>
            </a:r>
            <a:r>
              <a:rPr lang="en-US" sz="4300" dirty="0">
                <a:effectLst>
                  <a:outerShdw blurRad="38100" dist="38100" dir="2700000" algn="tl">
                    <a:srgbClr val="000000">
                      <a:alpha val="43137"/>
                    </a:srgbClr>
                  </a:outerShdw>
                </a:effectLst>
              </a:rPr>
              <a:t>. (1989). </a:t>
            </a:r>
            <a:r>
              <a:rPr lang="en-US" sz="4300" i="1" dirty="0">
                <a:effectLst>
                  <a:outerShdw blurRad="38100" dist="38100" dir="2700000" algn="tl">
                    <a:srgbClr val="000000">
                      <a:alpha val="43137"/>
                    </a:srgbClr>
                  </a:outerShdw>
                </a:effectLst>
              </a:rPr>
              <a:t>Christian History Magazine-Issue 23: Spiritual Awakenings in North America</a:t>
            </a:r>
            <a:r>
              <a:rPr lang="en-US" sz="4300" dirty="0">
                <a:effectLst>
                  <a:outerShdw blurRad="38100" dist="38100" dir="2700000" algn="tl">
                    <a:srgbClr val="000000">
                      <a:alpha val="43137"/>
                    </a:srgbClr>
                  </a:outerShdw>
                </a:effectLst>
              </a:rPr>
              <a:t>.</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1"/>
            <a:ext cx="12090400" cy="847724"/>
          </a:xfrm>
        </p:spPr>
        <p:txBody>
          <a:bodyPr>
            <a:normAutofit fontScale="90000"/>
          </a:bodyPr>
          <a:lstStyle/>
          <a:p>
            <a:r>
              <a:rPr lang="en-US" sz="4000" i="1" dirty="0">
                <a:solidFill>
                  <a:srgbClr val="3399FF"/>
                </a:solidFill>
                <a:effectLst>
                  <a:outerShdw blurRad="38100" dist="38100" dir="2700000" algn="tl">
                    <a:srgbClr val="000000">
                      <a:alpha val="43137"/>
                    </a:srgbClr>
                  </a:outerShdw>
                </a:effectLst>
                <a:latin typeface="Book Antiqua" pitchFamily="18" charset="0"/>
              </a:rPr>
              <a:t>Christian History Magazine: The Second Awakening</a:t>
            </a:r>
          </a:p>
        </p:txBody>
      </p:sp>
    </p:spTree>
    <p:extLst>
      <p:ext uri="{BB962C8B-B14F-4D97-AF65-F5344CB8AC3E}">
        <p14:creationId xmlns:p14="http://schemas.microsoft.com/office/powerpoint/2010/main" val="842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500"/>
                                        <p:tgtEl>
                                          <p:spTgt spid="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childTnLst>
                                </p:cTn>
                              </p:par>
                            </p:childTnLst>
                          </p:cTn>
                        </p:par>
                        <p:par>
                          <p:cTn id="60" fill="hold">
                            <p:stCondLst>
                              <p:cond delay="0"/>
                            </p:stCondLst>
                            <p:childTnLst>
                              <p:par>
                                <p:cTn id="61" presetID="17" presetClass="entr" presetSubtype="2"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ppt_x</p:attrName>
                                        </p:attrNameLst>
                                      </p:cBhvr>
                                      <p:tavLst>
                                        <p:tav tm="0">
                                          <p:val>
                                            <p:strVal val="#ppt_x+#ppt_w/2"/>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Grp="1" noChangeArrowheads="1"/>
          </p:cNvSpPr>
          <p:nvPr>
            <p:ph type="title" idx="4294967295"/>
          </p:nvPr>
        </p:nvSpPr>
        <p:spPr>
          <a:xfrm>
            <a:off x="2286000" y="76200"/>
            <a:ext cx="7772400" cy="838200"/>
          </a:xfrm>
        </p:spPr>
        <p:txBody>
          <a:bodyPr/>
          <a:lstStyle/>
          <a:p>
            <a:r>
              <a:rPr lang="en-US" sz="4000">
                <a:latin typeface="Tahoma" pitchFamily="34" charset="0"/>
              </a:rPr>
              <a:t>Cane Ridge Revival</a:t>
            </a:r>
            <a:br>
              <a:rPr lang="en-US" sz="4000">
                <a:latin typeface="Tahoma" pitchFamily="34" charset="0"/>
              </a:rPr>
            </a:br>
            <a:r>
              <a:rPr lang="en-US" sz="2400">
                <a:latin typeface="Tahoma" pitchFamily="34" charset="0"/>
              </a:rPr>
              <a:t>August 14-19, 1801</a:t>
            </a:r>
          </a:p>
        </p:txBody>
      </p:sp>
      <p:pic>
        <p:nvPicPr>
          <p:cNvPr id="10247" name="Picture 7" descr="http://www.uky.edu/LCC/HIS/sites/cane2.jpg"/>
          <p:cNvPicPr>
            <a:picLocks noChangeAspect="1" noChangeArrowheads="1"/>
          </p:cNvPicPr>
          <p:nvPr/>
        </p:nvPicPr>
        <p:blipFill>
          <a:blip r:embed="rId2" cstate="print"/>
          <a:srcRect/>
          <a:stretch>
            <a:fillRect/>
          </a:stretch>
        </p:blipFill>
        <p:spPr bwMode="auto">
          <a:xfrm>
            <a:off x="5791200" y="1014413"/>
            <a:ext cx="4857750" cy="2832100"/>
          </a:xfrm>
          <a:prstGeom prst="rect">
            <a:avLst/>
          </a:prstGeom>
          <a:noFill/>
        </p:spPr>
      </p:pic>
      <p:pic>
        <p:nvPicPr>
          <p:cNvPr id="10249" name="Picture 9" descr="http://www.therestorationmovement.com/images/Cane1.jpg"/>
          <p:cNvPicPr>
            <a:picLocks noChangeAspect="1" noChangeArrowheads="1"/>
          </p:cNvPicPr>
          <p:nvPr/>
        </p:nvPicPr>
        <p:blipFill>
          <a:blip r:embed="rId3" cstate="print"/>
          <a:srcRect/>
          <a:stretch>
            <a:fillRect/>
          </a:stretch>
        </p:blipFill>
        <p:spPr bwMode="auto">
          <a:xfrm>
            <a:off x="1560513" y="1004888"/>
            <a:ext cx="4216400" cy="2836862"/>
          </a:xfrm>
          <a:prstGeom prst="rect">
            <a:avLst/>
          </a:prstGeom>
          <a:noFill/>
        </p:spPr>
      </p:pic>
      <p:sp>
        <p:nvSpPr>
          <p:cNvPr id="10251" name="Text Box 11"/>
          <p:cNvSpPr txBox="1">
            <a:spLocks noChangeArrowheads="1"/>
          </p:cNvSpPr>
          <p:nvPr/>
        </p:nvSpPr>
        <p:spPr bwMode="auto">
          <a:xfrm>
            <a:off x="1524000" y="3944938"/>
            <a:ext cx="9144000" cy="2590800"/>
          </a:xfrm>
          <a:prstGeom prst="rect">
            <a:avLst/>
          </a:prstGeom>
          <a:noFill/>
          <a:ln w="9525">
            <a:noFill/>
            <a:miter lim="800000"/>
            <a:headEnd/>
            <a:tailEnd/>
          </a:ln>
          <a:effectLst/>
        </p:spPr>
        <p:txBody>
          <a:bodyPr>
            <a:spAutoFit/>
          </a:bodyPr>
          <a:lstStyle/>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Area Settled In The Mid 1700s By Daniel Boone And Group From North Carolina</a:t>
            </a:r>
          </a:p>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1791 – Built Largest One–Room Log Cabin In America</a:t>
            </a:r>
          </a:p>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Between 15 &amp; 25,000 People Gathered From All Denominations</a:t>
            </a:r>
          </a:p>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Many Got Religion, Repented Of Sin And Confessed The Lord</a:t>
            </a:r>
          </a:p>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Different Preachers Would Get Up On The Back Of Wagons And Speak To Groups In Their Area</a:t>
            </a:r>
          </a:p>
          <a:p>
            <a:pPr marL="342900" indent="-342900" algn="ctr" fontAlgn="base">
              <a:lnSpc>
                <a:spcPct val="90000"/>
              </a:lnSpc>
              <a:spcBef>
                <a:spcPct val="2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People Left When Food Ran Out At The End Of Six Days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9699" name="Rectangle 5"/>
          <p:cNvSpPr>
            <a:spLocks noGrp="1" noChangeArrowheads="1"/>
          </p:cNvSpPr>
          <p:nvPr>
            <p:ph type="title" idx="4294967295"/>
          </p:nvPr>
        </p:nvSpPr>
        <p:spPr>
          <a:xfrm>
            <a:off x="2133600" y="76200"/>
            <a:ext cx="7772400" cy="762000"/>
          </a:xfrm>
          <a:solidFill>
            <a:schemeClr val="bg2">
              <a:alpha val="39999"/>
            </a:schemeClr>
          </a:solidFill>
        </p:spPr>
        <p:txBody>
          <a:bodyPr/>
          <a:lstStyle/>
          <a:p>
            <a:pPr eaLnBrk="1" hangingPunct="1"/>
            <a:r>
              <a:rPr lang="en-US" sz="3600">
                <a:solidFill>
                  <a:schemeClr val="bg1"/>
                </a:solidFill>
                <a:latin typeface="Tahoma" pitchFamily="34" charset="0"/>
              </a:rPr>
              <a:t>The Cane Ridge Revival</a:t>
            </a:r>
          </a:p>
        </p:txBody>
      </p:sp>
      <p:sp>
        <p:nvSpPr>
          <p:cNvPr id="29700" name="Text Box 6"/>
          <p:cNvSpPr txBox="1">
            <a:spLocks noChangeArrowheads="1"/>
          </p:cNvSpPr>
          <p:nvPr/>
        </p:nvSpPr>
        <p:spPr bwMode="auto">
          <a:xfrm>
            <a:off x="5943600" y="381001"/>
            <a:ext cx="4191000" cy="1015663"/>
          </a:xfrm>
          <a:prstGeom prst="rect">
            <a:avLst/>
          </a:prstGeom>
          <a:noFill/>
          <a:ln w="9525">
            <a:noFill/>
            <a:miter lim="800000"/>
            <a:headEnd/>
            <a:tailEnd/>
          </a:ln>
        </p:spPr>
        <p:txBody>
          <a:bodyPr>
            <a:spAutoFit/>
          </a:bodyPr>
          <a:lstStyle/>
          <a:p>
            <a:pPr algn="ctr" fontAlgn="base">
              <a:spcBef>
                <a:spcPct val="50000"/>
              </a:spcBef>
              <a:spcAft>
                <a:spcPct val="0"/>
              </a:spcAft>
            </a:pPr>
            <a:endParaRPr lang="en-US" sz="6000" dirty="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02" name="Picture 2" descr="PAGE_114"/>
          <p:cNvPicPr>
            <a:picLocks noChangeAspect="1" noChangeArrowheads="1"/>
          </p:cNvPicPr>
          <p:nvPr/>
        </p:nvPicPr>
        <p:blipFill>
          <a:blip r:embed="rId3" cstate="print"/>
          <a:srcRect/>
          <a:stretch>
            <a:fillRect/>
          </a:stretch>
        </p:blipFill>
        <p:spPr bwMode="auto">
          <a:xfrm>
            <a:off x="0" y="26987"/>
            <a:ext cx="12192000" cy="7378647"/>
          </a:xfrm>
          <a:prstGeom prst="rect">
            <a:avLst/>
          </a:prstGeom>
          <a:noFill/>
        </p:spPr>
      </p:pic>
      <p:sp>
        <p:nvSpPr>
          <p:cNvPr id="2" name="Text Box 3">
            <a:extLst>
              <a:ext uri="{FF2B5EF4-FFF2-40B4-BE49-F238E27FC236}">
                <a16:creationId xmlns:a16="http://schemas.microsoft.com/office/drawing/2014/main" id="{127094AA-878C-A67D-C4F2-5D8152938ADF}"/>
              </a:ext>
            </a:extLst>
          </p:cNvPr>
          <p:cNvSpPr txBox="1">
            <a:spLocks noChangeArrowheads="1"/>
          </p:cNvSpPr>
          <p:nvPr/>
        </p:nvSpPr>
        <p:spPr bwMode="auto">
          <a:xfrm>
            <a:off x="-5867400" y="6278564"/>
            <a:ext cx="16840200" cy="579437"/>
          </a:xfrm>
          <a:prstGeom prst="rect">
            <a:avLst/>
          </a:prstGeom>
          <a:solidFill>
            <a:srgbClr val="EAEAEA"/>
          </a:solidFill>
          <a:ln w="9525">
            <a:noFill/>
            <a:miter lim="800000"/>
            <a:headEnd/>
            <a:tailEnd/>
          </a:ln>
          <a:effectLst/>
        </p:spPr>
        <p:txBody>
          <a:bodyPr>
            <a:spAutoFit/>
          </a:bodyPr>
          <a:lstStyle/>
          <a:p>
            <a:pPr algn="ctr" fontAlgn="base">
              <a:spcBef>
                <a:spcPct val="0"/>
              </a:spcBef>
              <a:spcAft>
                <a:spcPct val="0"/>
              </a:spcAft>
            </a:pPr>
            <a:r>
              <a:rPr lang="en-US" sz="2400" b="1" dirty="0">
                <a:solidFill>
                  <a:srgbClr val="C00000"/>
                </a:solidFill>
                <a:effectLst>
                  <a:outerShdw blurRad="38100" dist="38100" dir="2700000" algn="tl">
                    <a:srgbClr val="000000">
                      <a:alpha val="43137"/>
                    </a:srgbClr>
                  </a:outerShdw>
                </a:effectLst>
                <a:latin typeface="Calligrapher" pitchFamily="2" charset="0"/>
              </a:rPr>
              <a:t>Jonathan Edwards Would Not Frontier Evangelize  Because The Common People There  “Smelled Like Bear Grease”   </a:t>
            </a:r>
            <a:r>
              <a:rPr lang="en-US" sz="3200" dirty="0">
                <a:solidFill>
                  <a:srgbClr val="C00000"/>
                </a:solidFill>
                <a:effectLst>
                  <a:outerShdw blurRad="38100" dist="38100" dir="2700000" algn="tl">
                    <a:srgbClr val="000000">
                      <a:alpha val="43137"/>
                    </a:srgbClr>
                  </a:outerShdw>
                </a:effectLst>
                <a:latin typeface="Calligrapher"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FE7A8DA-0095-1F57-2F66-B6E9F9E98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27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1BFAA5-535D-92F5-3A1C-126ABFCFC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414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061C2D-070E-466E-C23A-067E01AF4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874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D8693-A389-EE83-0484-C38D3948A0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6436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Online Media 1" title="The Truth about the Cane Ridge Revival from the Trail Of Fire with Daniel K Norris">
            <a:hlinkClick r:id="" action="ppaction://media"/>
            <a:extLst>
              <a:ext uri="{FF2B5EF4-FFF2-40B4-BE49-F238E27FC236}">
                <a16:creationId xmlns:a16="http://schemas.microsoft.com/office/drawing/2014/main" id="{2AE93212-F1BC-7622-560A-A817DF878E2E}"/>
              </a:ext>
            </a:extLst>
          </p:cNvPr>
          <p:cNvPicPr>
            <a:picLocks noRot="1" noChangeAspect="1"/>
          </p:cNvPicPr>
          <p:nvPr>
            <a:videoFile r:link="rId1"/>
          </p:nvPr>
        </p:nvPicPr>
        <p:blipFill>
          <a:blip r:embed="rId3"/>
          <a:stretch>
            <a:fillRect/>
          </a:stretch>
        </p:blipFill>
        <p:spPr>
          <a:xfrm>
            <a:off x="1045029" y="905069"/>
            <a:ext cx="10123714" cy="5057192"/>
          </a:xfrm>
          <a:prstGeom prst="rect">
            <a:avLst/>
          </a:prstGeom>
        </p:spPr>
      </p:pic>
    </p:spTree>
    <p:extLst>
      <p:ext uri="{BB962C8B-B14F-4D97-AF65-F5344CB8AC3E}">
        <p14:creationId xmlns:p14="http://schemas.microsoft.com/office/powerpoint/2010/main" val="53570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0000" lnSpcReduction="20000"/>
          </a:bodyPr>
          <a:lstStyle/>
          <a:p>
            <a:r>
              <a:rPr lang="en-US" sz="4200" dirty="0">
                <a:solidFill>
                  <a:schemeClr val="accent6">
                    <a:lumMod val="75000"/>
                  </a:schemeClr>
                </a:solidFill>
              </a:rPr>
              <a:t>CANE RIDGE KENTUCKY REVIVAL</a:t>
            </a:r>
          </a:p>
          <a:p>
            <a:pPr marL="0" indent="0">
              <a:buNone/>
            </a:pPr>
            <a:r>
              <a:rPr lang="en-US" sz="1700" dirty="0"/>
              <a:t> </a:t>
            </a:r>
          </a:p>
          <a:p>
            <a:r>
              <a:rPr lang="en-US" sz="4200" i="1" dirty="0">
                <a:solidFill>
                  <a:schemeClr val="accent5">
                    <a:lumMod val="50000"/>
                  </a:schemeClr>
                </a:solidFill>
              </a:rPr>
              <a:t>Emotional Awakenings</a:t>
            </a:r>
          </a:p>
          <a:p>
            <a:endParaRPr lang="en-US" sz="2000" dirty="0">
              <a:solidFill>
                <a:schemeClr val="accent5">
                  <a:lumMod val="50000"/>
                </a:schemeClr>
              </a:solidFill>
            </a:endParaRPr>
          </a:p>
          <a:p>
            <a:r>
              <a:rPr lang="en-US" sz="5000" dirty="0">
                <a:solidFill>
                  <a:schemeClr val="accent5">
                    <a:lumMod val="50000"/>
                  </a:schemeClr>
                </a:solidFill>
              </a:rPr>
              <a:t>Cane Ridge became famous not only for its numbers, but also for its excesses of enthusiasm. Hysterical laughter, trances, and more bizarre forms of behavior were seen occasionally. This wildness was of course grossly exaggerated and often used to discredit the camp meetings by their enemies. Nonetheless, it could not be denied that audiences at frontier awakenings often became highly emotional.</a:t>
            </a:r>
          </a:p>
          <a:p>
            <a:r>
              <a:rPr lang="en-US" sz="5000" dirty="0">
                <a:solidFill>
                  <a:schemeClr val="accent5">
                    <a:lumMod val="50000"/>
                  </a:schemeClr>
                </a:solidFill>
              </a:rPr>
              <a:t>Most clergymen opposed this, but often it was beyond their power to control, and in some ways it was inevitable. The roughness of frontier life, its absence of social controls, and the scarcity of social contacts for those living in isolated cabins, made such people susceptible to uncontrolled displays when they found themselves in the company of large numbers. And under the intensity of much powerful preaching within just a few days, emotions boiled over.</a:t>
            </a:r>
          </a:p>
          <a:p>
            <a:r>
              <a:rPr lang="en-US" sz="5000" dirty="0">
                <a:solidFill>
                  <a:schemeClr val="accent5">
                    <a:lumMod val="50000"/>
                  </a:schemeClr>
                </a:solidFill>
              </a:rPr>
              <a:t>However, though camp meetings were sometimes the scenes of excesses, they were much more the scenes of great spiritual awakening. The rough, violent, irreligious frontier, which many felt threatened to undo the morals of the new nation, was being tamed by the Lamb of God.</a:t>
            </a:r>
            <a:endParaRPr lang="en-US" sz="3400" dirty="0">
              <a:solidFill>
                <a:schemeClr val="accent5">
                  <a:lumMod val="50000"/>
                </a:schemeClr>
              </a:solidFill>
            </a:endParaRPr>
          </a:p>
          <a:p>
            <a:endParaRPr lang="en-US" sz="3400" dirty="0"/>
          </a:p>
          <a:p>
            <a:r>
              <a:rPr lang="en-US" sz="4000" u="sng" dirty="0">
                <a:hlinkClick r:id="rId2"/>
              </a:rPr>
              <a:t>The Return of the Spirit—The Second Great Awakening</a:t>
            </a:r>
            <a:r>
              <a:rPr lang="en-US" sz="4000" dirty="0"/>
              <a:t>. (1989). </a:t>
            </a:r>
            <a:r>
              <a:rPr lang="en-US" sz="4000" i="1" dirty="0"/>
              <a:t>Christian History Magazine-Issue 23: Spiritual Awakenings in North America</a:t>
            </a:r>
            <a:r>
              <a:rPr lang="en-US" sz="4000" dirty="0"/>
              <a:t>.</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400675"/>
            <a:ext cx="12090400" cy="857250"/>
          </a:xfrm>
        </p:spPr>
        <p:txBody>
          <a:bodyPr>
            <a:normAutofit fontScale="90000"/>
          </a:bodyPr>
          <a:lstStyle/>
          <a:p>
            <a:r>
              <a:rPr lang="en-US" sz="4000" i="1" dirty="0">
                <a:solidFill>
                  <a:srgbClr val="3399FF"/>
                </a:solidFill>
                <a:effectLst>
                  <a:outerShdw blurRad="38100" dist="38100" dir="2700000" algn="tl">
                    <a:srgbClr val="000000">
                      <a:alpha val="43137"/>
                    </a:srgbClr>
                  </a:outerShdw>
                </a:effectLst>
                <a:latin typeface="Book Antiqua" pitchFamily="18" charset="0"/>
              </a:rPr>
              <a:t>Christian History Magazine: The Second Awakening</a:t>
            </a:r>
          </a:p>
        </p:txBody>
      </p:sp>
    </p:spTree>
    <p:extLst>
      <p:ext uri="{BB962C8B-B14F-4D97-AF65-F5344CB8AC3E}">
        <p14:creationId xmlns:p14="http://schemas.microsoft.com/office/powerpoint/2010/main" val="34998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childTnLst>
                                </p:cTn>
                              </p:par>
                            </p:childTnLst>
                          </p:cTn>
                        </p:par>
                        <p:par>
                          <p:cTn id="50" fill="hold">
                            <p:stCondLst>
                              <p:cond delay="0"/>
                            </p:stCondLst>
                            <p:childTnLst>
                              <p:par>
                                <p:cTn id="51" presetID="17" presetClass="entr" presetSubtype="2"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ppt_x</p:attrName>
                                        </p:attrNameLst>
                                      </p:cBhvr>
                                      <p:tavLst>
                                        <p:tav tm="0">
                                          <p:val>
                                            <p:strVal val="#ppt_x+#ppt_w/2"/>
                                          </p:val>
                                        </p:tav>
                                        <p:tav tm="100000">
                                          <p:val>
                                            <p:strVal val="#ppt_x"/>
                                          </p:val>
                                        </p:tav>
                                      </p:tavLst>
                                    </p:anim>
                                    <p:anim calcmode="lin" valueType="num">
                                      <p:cBhvr>
                                        <p:cTn id="54" dur="500" fill="hold"/>
                                        <p:tgtEl>
                                          <p:spTgt spid="7"/>
                                        </p:tgtEl>
                                        <p:attrNameLst>
                                          <p:attrName>ppt_y</p:attrName>
                                        </p:attrNameLst>
                                      </p:cBhvr>
                                      <p:tavLst>
                                        <p:tav tm="0">
                                          <p:val>
                                            <p:strVal val="#ppt_y"/>
                                          </p:val>
                                        </p:tav>
                                        <p:tav tm="100000">
                                          <p:val>
                                            <p:strVal val="#ppt_y"/>
                                          </p:val>
                                        </p:tav>
                                      </p:tavLst>
                                    </p:anim>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04ED87-A5DD-4288-AD94-107385E21955}"/>
              </a:ext>
            </a:extLst>
          </p:cNvPr>
          <p:cNvSpPr txBox="1"/>
          <p:nvPr/>
        </p:nvSpPr>
        <p:spPr>
          <a:xfrm>
            <a:off x="603850" y="836762"/>
            <a:ext cx="10964174" cy="5324535"/>
          </a:xfrm>
          <a:prstGeom prst="rect">
            <a:avLst/>
          </a:prstGeom>
          <a:noFill/>
        </p:spPr>
        <p:txBody>
          <a:bodyPr wrap="square">
            <a:spAutoFit/>
          </a:bodyPr>
          <a:lstStyle/>
          <a:p>
            <a:r>
              <a:rPr lang="en-US" sz="6000"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Testimony of Richard </a:t>
            </a:r>
            <a:r>
              <a:rPr lang="en-US" sz="6000" dirty="0" err="1">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McNemar</a:t>
            </a:r>
            <a:r>
              <a:rPr lang="en-US" sz="6000"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a:t>
            </a:r>
          </a:p>
          <a:p>
            <a:r>
              <a:rPr lang="en-US" sz="2000"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The scene was awful beyond description; the falling, crying out, praying, exhorting, singing, shouting, etc. exhibited such new and striking evidences of a supernatural power, that few, if any could escape without being affected. Such as tried to run from it [the power and presence of God], were frequently struck on the way, or impelled by some alarming signal to return: and so powerful was the evidence on all sides, that no place was found for the obstinate sinner to shelter himself…</a:t>
            </a:r>
          </a:p>
          <a:p>
            <a:endParaRPr lang="en-US" sz="2000"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endParaRPr>
          </a:p>
          <a:p>
            <a:r>
              <a:rPr lang="en-US" sz="2000" dirty="0">
                <a:solidFill>
                  <a:schemeClr val="accent6">
                    <a:lumMod val="75000"/>
                  </a:schemeClr>
                </a:solidFill>
                <a:effectLst>
                  <a:outerShdw blurRad="38100" dist="38100" dir="2700000" algn="tl">
                    <a:srgbClr val="000000">
                      <a:alpha val="43137"/>
                    </a:srgbClr>
                  </a:outerShdw>
                </a:effectLst>
                <a:latin typeface="Colonna MT" panose="04020805060202030203" pitchFamily="82" charset="0"/>
              </a:rPr>
              <a:t>These public testimonies against the work, particularly by ministers, were a means of stirring up and encouraging those who were openly wicked, to come forth and mock, oppose, and persecute; but even such, were often unable to withstand the power, and sometimes in the very act of persecuting and afflicting, were struck down like men in battle; and so alarming was the sight, that others on foot or on horseback, would try to make their escape and flee away like those who are closely pursued by an enemy in time of war, and be overtaken by the invisible power, under which they would be struck down and constrained to cry out in anguish, and confess their wickedness in persecuting the work of God, and warn others not to oppose it.</a:t>
            </a:r>
          </a:p>
        </p:txBody>
      </p:sp>
    </p:spTree>
    <p:extLst>
      <p:ext uri="{BB962C8B-B14F-4D97-AF65-F5344CB8AC3E}">
        <p14:creationId xmlns:p14="http://schemas.microsoft.com/office/powerpoint/2010/main" val="386857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6DAE1-82A3-1735-E72B-34FCA0E2E25C}"/>
              </a:ext>
            </a:extLst>
          </p:cNvPr>
          <p:cNvSpPr txBox="1"/>
          <p:nvPr/>
        </p:nvSpPr>
        <p:spPr>
          <a:xfrm>
            <a:off x="1419225" y="409576"/>
            <a:ext cx="9248776" cy="5968301"/>
          </a:xfrm>
          <a:prstGeom prst="rect">
            <a:avLst/>
          </a:prstGeom>
          <a:solidFill>
            <a:srgbClr val="FFFF00"/>
          </a:solidFill>
          <a:ln w="76200">
            <a:solidFill>
              <a:srgbClr val="0070C0"/>
            </a:solidFill>
          </a:ln>
        </p:spPr>
        <p:txBody>
          <a:bodyPr wrap="square" rtlCol="0">
            <a:spAutoFit/>
          </a:bodyPr>
          <a:lstStyle/>
          <a:p>
            <a:pPr marL="0" marR="0">
              <a:lnSpc>
                <a:spcPct val="107000"/>
              </a:lnSpc>
              <a:spcBef>
                <a:spcPts val="0"/>
              </a:spcBef>
              <a:spcAft>
                <a:spcPts val="800"/>
              </a:spcAft>
            </a:pPr>
            <a:r>
              <a:rPr lang="en-US" sz="4000" kern="1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“Conversion was detached from baptism, the communion table, and, indeed, from church membership. . . The new revival techniques became a new kind of liturgy—new modes          of singing and ecstatic forms of worship, lay testimony and exhortation, special places at       the front of worship spaces for sinners under conviction, and camp meetings (which soon replaced the communion festival).” </a:t>
            </a:r>
            <a:r>
              <a:rPr lang="en-US" sz="4000" i="1" kern="1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Internet</a:t>
            </a:r>
            <a:endParaRPr lang="en-US" sz="3200" i="1" kern="1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124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944" name="Object 8"/>
          <p:cNvGraphicFramePr>
            <a:graphicFrameLocks noChangeAspect="1"/>
          </p:cNvGraphicFramePr>
          <p:nvPr/>
        </p:nvGraphicFramePr>
        <p:xfrm>
          <a:off x="6024563" y="3332164"/>
          <a:ext cx="4038600" cy="3068637"/>
        </p:xfrm>
        <a:graphic>
          <a:graphicData uri="http://schemas.openxmlformats.org/presentationml/2006/ole">
            <mc:AlternateContent xmlns:mc="http://schemas.openxmlformats.org/markup-compatibility/2006">
              <mc:Choice xmlns:v="urn:schemas-microsoft-com:vml" Requires="v">
                <p:oleObj name="Photo Editor Photo" r:id="rId2" imgW="6028571" imgH="4580952" progId="">
                  <p:embed/>
                </p:oleObj>
              </mc:Choice>
              <mc:Fallback>
                <p:oleObj name="Photo Editor Photo" r:id="rId2" imgW="6028571" imgH="4580952" progId="">
                  <p:embed/>
                  <p:pic>
                    <p:nvPicPr>
                      <p:cNvPr id="39944"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332164"/>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8" name="Rectangle 2"/>
          <p:cNvSpPr>
            <a:spLocks noGrp="1" noChangeArrowheads="1"/>
          </p:cNvSpPr>
          <p:nvPr>
            <p:ph type="title" idx="4294967295"/>
          </p:nvPr>
        </p:nvSpPr>
        <p:spPr>
          <a:xfrm>
            <a:off x="4343400" y="228600"/>
            <a:ext cx="6019800" cy="609600"/>
          </a:xfrm>
        </p:spPr>
        <p:txBody>
          <a:bodyPr/>
          <a:lstStyle/>
          <a:p>
            <a:r>
              <a:rPr lang="en-US" sz="4000">
                <a:latin typeface="Tahoma" pitchFamily="34" charset="0"/>
              </a:rPr>
              <a:t>The Focus Of The Revival</a:t>
            </a:r>
            <a:endParaRPr lang="en-US" sz="2400">
              <a:latin typeface="Tahoma" pitchFamily="34" charset="0"/>
            </a:endParaRPr>
          </a:p>
        </p:txBody>
      </p:sp>
      <p:sp>
        <p:nvSpPr>
          <p:cNvPr id="39939" name="Text Box 3"/>
          <p:cNvSpPr txBox="1">
            <a:spLocks noChangeArrowheads="1"/>
          </p:cNvSpPr>
          <p:nvPr/>
        </p:nvSpPr>
        <p:spPr bwMode="auto">
          <a:xfrm>
            <a:off x="1676400" y="304801"/>
            <a:ext cx="2590800" cy="28352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Some Falsely Claim That The Focus Of The Cane Ridge Revival Was To Achieve A Religious Experience. See Stone’s Purpose In The Revival From His Autobiography</a:t>
            </a:r>
          </a:p>
        </p:txBody>
      </p:sp>
      <p:graphicFrame>
        <p:nvGraphicFramePr>
          <p:cNvPr id="39942" name="Object 6"/>
          <p:cNvGraphicFramePr>
            <a:graphicFrameLocks noChangeAspect="1"/>
          </p:cNvGraphicFramePr>
          <p:nvPr/>
        </p:nvGraphicFramePr>
        <p:xfrm>
          <a:off x="4419601" y="990600"/>
          <a:ext cx="1547813" cy="2209800"/>
        </p:xfrm>
        <a:graphic>
          <a:graphicData uri="http://schemas.openxmlformats.org/presentationml/2006/ole">
            <mc:AlternateContent xmlns:mc="http://schemas.openxmlformats.org/markup-compatibility/2006">
              <mc:Choice xmlns:v="urn:schemas-microsoft-com:vml" Requires="v">
                <p:oleObj name="Photo Editor Photo" r:id="rId4" imgW="3828571" imgH="5466667" progId="">
                  <p:embed/>
                </p:oleObj>
              </mc:Choice>
              <mc:Fallback>
                <p:oleObj name="Photo Editor Photo" r:id="rId4" imgW="3828571" imgH="5466667" progId="">
                  <p:embed/>
                  <p:pic>
                    <p:nvPicPr>
                      <p:cNvPr id="3994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1" y="9906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6024563" y="1122363"/>
          <a:ext cx="4038600" cy="2146300"/>
        </p:xfrm>
        <a:graphic>
          <a:graphicData uri="http://schemas.openxmlformats.org/presentationml/2006/ole">
            <mc:AlternateContent xmlns:mc="http://schemas.openxmlformats.org/markup-compatibility/2006">
              <mc:Choice xmlns:v="urn:schemas-microsoft-com:vml" Requires="v">
                <p:oleObj name="Photo Editor Photo" r:id="rId6" imgW="5858693" imgH="3115110" progId="">
                  <p:embed/>
                </p:oleObj>
              </mc:Choice>
              <mc:Fallback>
                <p:oleObj name="Photo Editor Photo" r:id="rId6" imgW="5858693" imgH="3115110" progId="">
                  <p:embed/>
                  <p:pic>
                    <p:nvPicPr>
                      <p:cNvPr id="3994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563" y="11223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6" name="Text Box 10"/>
          <p:cNvSpPr txBox="1">
            <a:spLocks noChangeArrowheads="1"/>
          </p:cNvSpPr>
          <p:nvPr/>
        </p:nvSpPr>
        <p:spPr bwMode="auto">
          <a:xfrm>
            <a:off x="1752600" y="3309938"/>
            <a:ext cx="4191000" cy="34480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Char char="•"/>
              <a:tabLst/>
              <a:defRPr/>
            </a:pPr>
            <a:r>
              <a:rPr kumimoji="0" lang="en-US" sz="20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itchFamily="34" charset="0"/>
                <a:ea typeface="+mn-ea"/>
                <a:cs typeface="+mn-cs"/>
              </a:rPr>
              <a:t>Bodily Functions Among Some In Attendance, Called “Exercises” Included Uncontrollable Dancing, Jerking, Running, Barking, Laughing, Etc.,</a:t>
            </a:r>
          </a:p>
          <a:p>
            <a:pPr marL="0" marR="0" lvl="0" indent="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Stone Found Them Strange And Unexplainable. He Gave God The Praise And Pressed Forward With His Anti-Calvinistic Mission Of Preaching &amp; Teaching The Gospel That Must Be Responded To In Order To Receive Its Blessings</a:t>
            </a:r>
          </a:p>
        </p:txBody>
      </p:sp>
      <p:grpSp>
        <p:nvGrpSpPr>
          <p:cNvPr id="2" name="Group 18"/>
          <p:cNvGrpSpPr>
            <a:grpSpLocks/>
          </p:cNvGrpSpPr>
          <p:nvPr/>
        </p:nvGrpSpPr>
        <p:grpSpPr bwMode="auto">
          <a:xfrm>
            <a:off x="5715000" y="2667000"/>
            <a:ext cx="4724400" cy="3657600"/>
            <a:chOff x="2640" y="1680"/>
            <a:chExt cx="2976" cy="2304"/>
          </a:xfrm>
        </p:grpSpPr>
        <p:sp>
          <p:nvSpPr>
            <p:cNvPr id="39945" name="Oval 9"/>
            <p:cNvSpPr>
              <a:spLocks noChangeArrowheads="1"/>
            </p:cNvSpPr>
            <p:nvPr/>
          </p:nvSpPr>
          <p:spPr bwMode="auto">
            <a:xfrm>
              <a:off x="2640" y="2291"/>
              <a:ext cx="2976" cy="877"/>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947" name="Oval 11"/>
            <p:cNvSpPr>
              <a:spLocks noChangeArrowheads="1"/>
            </p:cNvSpPr>
            <p:nvPr/>
          </p:nvSpPr>
          <p:spPr bwMode="auto">
            <a:xfrm>
              <a:off x="3552" y="1680"/>
              <a:ext cx="1056" cy="192"/>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952" name="Oval 16"/>
            <p:cNvSpPr>
              <a:spLocks noChangeArrowheads="1"/>
            </p:cNvSpPr>
            <p:nvPr/>
          </p:nvSpPr>
          <p:spPr bwMode="auto">
            <a:xfrm>
              <a:off x="2736" y="3120"/>
              <a:ext cx="2832" cy="864"/>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spTree>
    <p:extLst>
      <p:ext uri="{BB962C8B-B14F-4D97-AF65-F5344CB8AC3E}">
        <p14:creationId xmlns:p14="http://schemas.microsoft.com/office/powerpoint/2010/main" val="731102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152400"/>
            <a:ext cx="7772400" cy="685800"/>
          </a:xfrm>
          <a:solidFill>
            <a:schemeClr val="accent1"/>
          </a:solidFill>
        </p:spPr>
        <p:txBody>
          <a:bodyPr/>
          <a:lstStyle/>
          <a:p>
            <a:r>
              <a:rPr lang="en-US" b="1"/>
              <a:t>B. W. Stone Movement</a:t>
            </a:r>
          </a:p>
        </p:txBody>
      </p:sp>
      <p:sp>
        <p:nvSpPr>
          <p:cNvPr id="57347" name="Rectangle 3"/>
          <p:cNvSpPr>
            <a:spLocks noGrp="1" noChangeArrowheads="1"/>
          </p:cNvSpPr>
          <p:nvPr>
            <p:ph type="body" idx="1"/>
          </p:nvPr>
        </p:nvSpPr>
        <p:spPr>
          <a:xfrm>
            <a:off x="2209800" y="838200"/>
            <a:ext cx="7772400" cy="6019800"/>
          </a:xfrm>
          <a:solidFill>
            <a:schemeClr val="hlink"/>
          </a:solidFill>
        </p:spPr>
        <p:txBody>
          <a:bodyPr/>
          <a:lstStyle/>
          <a:p>
            <a:pPr>
              <a:lnSpc>
                <a:spcPct val="90000"/>
              </a:lnSpc>
            </a:pPr>
            <a:r>
              <a:rPr lang="en-US" sz="2800" u="sng" dirty="0">
                <a:solidFill>
                  <a:schemeClr val="accent1"/>
                </a:solidFill>
                <a:effectLst>
                  <a:outerShdw blurRad="38100" dist="38100" dir="2700000" algn="tl">
                    <a:srgbClr val="000000"/>
                  </a:outerShdw>
                </a:effectLst>
              </a:rPr>
              <a:t>Barton Stone Witnessed The American Revolution</a:t>
            </a:r>
          </a:p>
          <a:p>
            <a:pPr>
              <a:lnSpc>
                <a:spcPct val="90000"/>
              </a:lnSpc>
            </a:pPr>
            <a:r>
              <a:rPr lang="en-US" sz="2800" u="sng" dirty="0">
                <a:solidFill>
                  <a:schemeClr val="accent1"/>
                </a:solidFill>
                <a:effectLst>
                  <a:outerShdw blurRad="38100" dist="38100" dir="2700000" algn="tl">
                    <a:srgbClr val="000000"/>
                  </a:outerShdw>
                </a:effectLst>
              </a:rPr>
              <a:t>Second Part  “Great Awakening” Was After War</a:t>
            </a:r>
          </a:p>
          <a:p>
            <a:pPr>
              <a:lnSpc>
                <a:spcPct val="90000"/>
              </a:lnSpc>
            </a:pPr>
            <a:r>
              <a:rPr lang="en-US" sz="2800" u="sng" dirty="0">
                <a:solidFill>
                  <a:schemeClr val="accent1"/>
                </a:solidFill>
                <a:effectLst>
                  <a:outerShdw blurRad="38100" dist="38100" dir="2700000" algn="tl">
                    <a:srgbClr val="000000"/>
                  </a:outerShdw>
                </a:effectLst>
              </a:rPr>
              <a:t>War Partisan Denominations Demoralized Most</a:t>
            </a:r>
          </a:p>
          <a:p>
            <a:pPr>
              <a:lnSpc>
                <a:spcPct val="90000"/>
              </a:lnSpc>
            </a:pPr>
            <a:r>
              <a:rPr lang="en-US" sz="2800" u="sng" dirty="0">
                <a:solidFill>
                  <a:schemeClr val="accent1"/>
                </a:solidFill>
                <a:effectLst>
                  <a:outerShdw blurRad="38100" dist="38100" dir="2700000" algn="tl">
                    <a:srgbClr val="000000"/>
                  </a:outerShdw>
                </a:effectLst>
              </a:rPr>
              <a:t>Official Church Membership Was Down By 90%</a:t>
            </a:r>
          </a:p>
          <a:p>
            <a:pPr>
              <a:lnSpc>
                <a:spcPct val="90000"/>
              </a:lnSpc>
            </a:pPr>
            <a:r>
              <a:rPr lang="en-US" sz="2800" u="sng" dirty="0">
                <a:solidFill>
                  <a:schemeClr val="accent1"/>
                </a:solidFill>
                <a:effectLst>
                  <a:outerShdw blurRad="38100" dist="38100" dir="2700000" algn="tl">
                    <a:srgbClr val="000000"/>
                  </a:outerShdw>
                </a:effectLst>
              </a:rPr>
              <a:t>Sent Schooling To The David Caldwell Academy</a:t>
            </a:r>
          </a:p>
          <a:p>
            <a:pPr>
              <a:lnSpc>
                <a:spcPct val="90000"/>
              </a:lnSpc>
            </a:pPr>
            <a:r>
              <a:rPr lang="en-US" sz="2800" u="sng" dirty="0" err="1">
                <a:solidFill>
                  <a:schemeClr val="accent1"/>
                </a:solidFill>
                <a:effectLst>
                  <a:outerShdw blurRad="38100" dist="38100" dir="2700000" algn="tl">
                    <a:srgbClr val="000000"/>
                  </a:outerShdw>
                </a:effectLst>
              </a:rPr>
              <a:t>McGready’s</a:t>
            </a:r>
            <a:r>
              <a:rPr lang="en-US" sz="2800" u="sng" dirty="0">
                <a:solidFill>
                  <a:schemeClr val="accent1"/>
                </a:solidFill>
                <a:effectLst>
                  <a:outerShdw blurRad="38100" dist="38100" dir="2700000" algn="tl">
                    <a:srgbClr val="000000"/>
                  </a:outerShdw>
                </a:effectLst>
              </a:rPr>
              <a:t> Message Convicted But W/O Hope </a:t>
            </a:r>
          </a:p>
          <a:p>
            <a:pPr>
              <a:lnSpc>
                <a:spcPct val="90000"/>
              </a:lnSpc>
            </a:pPr>
            <a:r>
              <a:rPr lang="en-US" sz="2800" u="sng" dirty="0">
                <a:solidFill>
                  <a:schemeClr val="accent1"/>
                </a:solidFill>
                <a:effectLst>
                  <a:outerShdw blurRad="38100" dist="38100" dir="2700000" algn="tl">
                    <a:srgbClr val="000000"/>
                  </a:outerShdw>
                </a:effectLst>
              </a:rPr>
              <a:t>Hodge’s Positive Message Converted With Heart</a:t>
            </a:r>
          </a:p>
          <a:p>
            <a:pPr>
              <a:lnSpc>
                <a:spcPct val="90000"/>
              </a:lnSpc>
            </a:pPr>
            <a:r>
              <a:rPr lang="en-US" sz="2800" u="sng" dirty="0">
                <a:solidFill>
                  <a:schemeClr val="accent1"/>
                </a:solidFill>
                <a:effectLst>
                  <a:outerShdw blurRad="38100" dist="38100" dir="2700000" algn="tl">
                    <a:srgbClr val="000000"/>
                  </a:outerShdw>
                </a:effectLst>
              </a:rPr>
              <a:t>Gave Qualified Presbyterian Confession Of Faith</a:t>
            </a:r>
          </a:p>
          <a:p>
            <a:pPr>
              <a:lnSpc>
                <a:spcPct val="90000"/>
              </a:lnSpc>
            </a:pPr>
            <a:r>
              <a:rPr lang="en-US" sz="2800" u="sng" dirty="0">
                <a:solidFill>
                  <a:schemeClr val="accent1"/>
                </a:solidFill>
                <a:effectLst>
                  <a:outerShdw blurRad="38100" dist="38100" dir="2700000" algn="tl">
                    <a:srgbClr val="000000"/>
                  </a:outerShdw>
                </a:effectLst>
              </a:rPr>
              <a:t>Cane Ridge 25,000 Camp Meet Was Non-Creedal</a:t>
            </a:r>
          </a:p>
          <a:p>
            <a:pPr>
              <a:lnSpc>
                <a:spcPct val="90000"/>
              </a:lnSpc>
            </a:pPr>
            <a:r>
              <a:rPr lang="en-US" sz="2800" u="sng" dirty="0">
                <a:solidFill>
                  <a:schemeClr val="accent1"/>
                </a:solidFill>
                <a:effectLst>
                  <a:outerShdw blurRad="38100" dist="38100" dir="2700000" algn="tl">
                    <a:srgbClr val="000000"/>
                  </a:outerShdw>
                </a:effectLst>
              </a:rPr>
              <a:t>Challenged Churches Of That Time In Their Legalism, Authoritarianism, &amp; </a:t>
            </a:r>
            <a:r>
              <a:rPr lang="en-US" sz="2800" u="sng" dirty="0" err="1">
                <a:solidFill>
                  <a:schemeClr val="accent1"/>
                </a:solidFill>
                <a:effectLst>
                  <a:outerShdw blurRad="38100" dist="38100" dir="2700000" algn="tl">
                    <a:srgbClr val="000000"/>
                  </a:outerShdw>
                </a:effectLst>
              </a:rPr>
              <a:t>Exclusivism</a:t>
            </a:r>
            <a:r>
              <a:rPr lang="en-US" sz="2800" u="sng" dirty="0">
                <a:solidFill>
                  <a:schemeClr val="accent1"/>
                </a:solidFill>
                <a:effectLst>
                  <a:outerShdw blurRad="38100" dist="38100" dir="2700000" algn="tl">
                    <a:srgbClr val="000000"/>
                  </a:outerShdw>
                </a:effectLst>
              </a:rPr>
              <a:t> </a:t>
            </a:r>
          </a:p>
          <a:p>
            <a:pPr>
              <a:lnSpc>
                <a:spcPct val="90000"/>
              </a:lnSpc>
            </a:pPr>
            <a:r>
              <a:rPr lang="en-US" sz="2800" u="sng" dirty="0">
                <a:solidFill>
                  <a:schemeClr val="accent1"/>
                </a:solidFill>
                <a:effectLst>
                  <a:outerShdw blurRad="38100" dist="38100" dir="2700000" algn="tl">
                    <a:srgbClr val="000000"/>
                  </a:outerShdw>
                </a:effectLst>
              </a:rPr>
              <a:t>Charged W/ </a:t>
            </a:r>
            <a:r>
              <a:rPr lang="en-US" sz="2800" u="sng" dirty="0" err="1">
                <a:solidFill>
                  <a:schemeClr val="accent1"/>
                </a:solidFill>
                <a:effectLst>
                  <a:outerShdw blurRad="38100" dist="38100" dir="2700000" algn="tl">
                    <a:srgbClr val="000000"/>
                  </a:outerShdw>
                </a:effectLst>
              </a:rPr>
              <a:t>Arminian</a:t>
            </a:r>
            <a:r>
              <a:rPr lang="en-US" sz="2800" u="sng" dirty="0">
                <a:solidFill>
                  <a:schemeClr val="accent1"/>
                </a:solidFill>
                <a:effectLst>
                  <a:outerShdw blurRad="38100" dist="38100" dir="2700000" algn="tl">
                    <a:srgbClr val="000000"/>
                  </a:outerShdw>
                </a:effectLst>
              </a:rPr>
              <a:t> Heresy Formed Association</a:t>
            </a:r>
          </a:p>
          <a:p>
            <a:pPr>
              <a:lnSpc>
                <a:spcPct val="90000"/>
              </a:lnSpc>
            </a:pPr>
            <a:r>
              <a:rPr lang="en-US" sz="2800" u="sng" dirty="0">
                <a:solidFill>
                  <a:schemeClr val="accent1"/>
                </a:solidFill>
                <a:effectLst>
                  <a:outerShdw blurRad="38100" dist="38100" dir="2700000" algn="tl">
                    <a:srgbClr val="000000"/>
                  </a:outerShdw>
                </a:effectLst>
              </a:rPr>
              <a:t>Signed Satirical “Last Will” As Simply Christians</a:t>
            </a:r>
          </a:p>
        </p:txBody>
      </p:sp>
      <p:pic>
        <p:nvPicPr>
          <p:cNvPr id="57348" name="Picture 4" descr="C:\Documents and Settings\Owner\My Documents\Educational Illustrations\9252889.jpg"/>
          <p:cNvPicPr>
            <a:picLocks noChangeAspect="1" noChangeArrowheads="1"/>
          </p:cNvPicPr>
          <p:nvPr/>
        </p:nvPicPr>
        <p:blipFill>
          <a:blip r:embed="rId3" cstate="print"/>
          <a:srcRect/>
          <a:stretch>
            <a:fillRect/>
          </a:stretch>
        </p:blipFill>
        <p:spPr bwMode="auto">
          <a:xfrm>
            <a:off x="-1276350" y="-1661020"/>
            <a:ext cx="14478000" cy="15075016"/>
          </a:xfrm>
          <a:prstGeom prst="rect">
            <a:avLst/>
          </a:prstGeom>
          <a:noFill/>
        </p:spPr>
      </p:pic>
      <p:sp>
        <p:nvSpPr>
          <p:cNvPr id="57350" name="WordArt 6"/>
          <p:cNvSpPr>
            <a:spLocks noChangeArrowheads="1" noChangeShapeType="1" noTextEdit="1"/>
          </p:cNvSpPr>
          <p:nvPr/>
        </p:nvSpPr>
        <p:spPr bwMode="auto">
          <a:xfrm>
            <a:off x="2052638" y="3124201"/>
            <a:ext cx="8081962" cy="63817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i="1" kern="10">
                <a:ln w="9525">
                  <a:solidFill>
                    <a:srgbClr val="000000"/>
                  </a:solidFill>
                  <a:round/>
                  <a:headEnd/>
                  <a:tailEnd/>
                </a:ln>
                <a:solidFill>
                  <a:srgbClr val="FFFFFF"/>
                </a:solidFill>
                <a:effectLst>
                  <a:outerShdw dist="35921" dir="2700000" algn="ctr" rotWithShape="0">
                    <a:srgbClr val="808080"/>
                  </a:outerShdw>
                </a:effectLst>
                <a:latin typeface="Arial Black"/>
              </a:rPr>
              <a:t>They Didn't Accept The Trinity</a:t>
            </a:r>
          </a:p>
          <a:p>
            <a:pPr algn="ctr" fontAlgn="base">
              <a:spcBef>
                <a:spcPct val="0"/>
              </a:spcBef>
              <a:spcAft>
                <a:spcPct val="0"/>
              </a:spcAft>
            </a:pPr>
            <a:r>
              <a:rPr lang="en-US" sz="3600" i="1" kern="10">
                <a:ln w="9525">
                  <a:solidFill>
                    <a:srgbClr val="000000"/>
                  </a:solidFill>
                  <a:round/>
                  <a:headEnd/>
                  <a:tailEnd/>
                </a:ln>
                <a:solidFill>
                  <a:srgbClr val="FFFFFF"/>
                </a:solidFill>
                <a:effectLst>
                  <a:outerShdw dist="35921" dir="2700000" algn="ctr" rotWithShape="0">
                    <a:srgbClr val="808080"/>
                  </a:outerShdw>
                </a:effectLst>
                <a:latin typeface="Arial Black"/>
              </a:rPr>
              <a:t> Barton Stone Taught Oneness</a:t>
            </a:r>
          </a:p>
          <a:p>
            <a:pPr algn="ctr" fontAlgn="base">
              <a:spcBef>
                <a:spcPct val="0"/>
              </a:spcBef>
              <a:spcAft>
                <a:spcPct val="0"/>
              </a:spcAft>
            </a:pPr>
            <a:r>
              <a:rPr lang="en-US" sz="3600" i="1" kern="10">
                <a:ln w="9525">
                  <a:solidFill>
                    <a:srgbClr val="000000"/>
                  </a:solidFill>
                  <a:round/>
                  <a:headEnd/>
                  <a:tailEnd/>
                </a:ln>
                <a:solidFill>
                  <a:srgbClr val="FFFFFF"/>
                </a:solidFill>
                <a:effectLst>
                  <a:outerShdw dist="35921" dir="2700000" algn="ctr" rotWithShape="0">
                    <a:srgbClr val="808080"/>
                  </a:outerShdw>
                </a:effectLst>
                <a:latin typeface="Arial Black"/>
              </a:rPr>
              <a:t>He Was Accused Of Arianism</a:t>
            </a:r>
          </a:p>
        </p:txBody>
      </p:sp>
      <p:sp>
        <p:nvSpPr>
          <p:cNvPr id="57351" name="Comment 7"/>
          <p:cNvSpPr>
            <a:spLocks noChangeArrowheads="1"/>
          </p:cNvSpPr>
          <p:nvPr/>
        </p:nvSpPr>
        <p:spPr bwMode="auto">
          <a:xfrm>
            <a:off x="1219200" y="-2895600"/>
            <a:ext cx="9982200"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His Cousin Was A Signer Of The Declaration Of Independence &amp; His Older Brothers Fought In The War;</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Rice Haggard Worked With Stone &amp; Was Link With O’Kelly Movement Not Accepting American Bishop;</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Black Freemen At Cane Ridge Building Segregated To The Upstairs Gallery</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OTHER PREACHERS AT CANE RIDGE  LEFT TO EMBRACE SHAKERISM</a:t>
            </a:r>
          </a:p>
        </p:txBody>
      </p:sp>
    </p:spTree>
    <p:extLst>
      <p:ext uri="{BB962C8B-B14F-4D97-AF65-F5344CB8AC3E}">
        <p14:creationId xmlns:p14="http://schemas.microsoft.com/office/powerpoint/2010/main" val="9483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p:cTn id="7" dur="500" fill="hold"/>
                                        <p:tgtEl>
                                          <p:spTgt spid="57350"/>
                                        </p:tgtEl>
                                        <p:attrNameLst>
                                          <p:attrName>ppt_w</p:attrName>
                                        </p:attrNameLst>
                                      </p:cBhvr>
                                      <p:tavLst>
                                        <p:tav tm="0">
                                          <p:val>
                                            <p:strVal val="2/3*#ppt_w"/>
                                          </p:val>
                                        </p:tav>
                                        <p:tav tm="100000">
                                          <p:val>
                                            <p:strVal val="#ppt_w"/>
                                          </p:val>
                                        </p:tav>
                                      </p:tavLst>
                                    </p:anim>
                                    <p:anim calcmode="lin" valueType="num">
                                      <p:cBhvr>
                                        <p:cTn id="8" dur="500" fill="hold"/>
                                        <p:tgtEl>
                                          <p:spTgt spid="573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057400" y="381000"/>
            <a:ext cx="3429000" cy="2362200"/>
          </a:xfrm>
        </p:spPr>
        <p:txBody>
          <a:bodyPr/>
          <a:lstStyle/>
          <a:p>
            <a:r>
              <a:rPr lang="en-US">
                <a:latin typeface="Tahoma" pitchFamily="34" charset="0"/>
              </a:rPr>
              <a:t>Robert</a:t>
            </a:r>
            <a:br>
              <a:rPr lang="en-US">
                <a:latin typeface="Tahoma" pitchFamily="34" charset="0"/>
              </a:rPr>
            </a:br>
            <a:r>
              <a:rPr lang="en-US">
                <a:latin typeface="Tahoma" pitchFamily="34" charset="0"/>
              </a:rPr>
              <a:t>Sandeman</a:t>
            </a:r>
            <a:br>
              <a:rPr lang="en-US">
                <a:latin typeface="Tahoma" pitchFamily="34" charset="0"/>
              </a:rPr>
            </a:br>
            <a:r>
              <a:rPr lang="en-US" sz="3200">
                <a:latin typeface="Tahoma" pitchFamily="34" charset="0"/>
              </a:rPr>
              <a:t>1718-1771</a:t>
            </a:r>
          </a:p>
        </p:txBody>
      </p:sp>
      <p:sp>
        <p:nvSpPr>
          <p:cNvPr id="16387" name="Rectangle 1027"/>
          <p:cNvSpPr>
            <a:spLocks noGrp="1" noChangeArrowheads="1"/>
          </p:cNvSpPr>
          <p:nvPr>
            <p:ph type="body" sz="half" idx="2"/>
          </p:nvPr>
        </p:nvSpPr>
        <p:spPr>
          <a:xfrm>
            <a:off x="5378450" y="520700"/>
            <a:ext cx="5105400" cy="5867400"/>
          </a:xfrm>
        </p:spPr>
        <p:txBody>
          <a:bodyPr/>
          <a:lstStyle/>
          <a:p>
            <a:r>
              <a:rPr lang="en-US" sz="2400">
                <a:latin typeface="Tahoma" pitchFamily="34" charset="0"/>
              </a:rPr>
              <a:t>American Influence</a:t>
            </a:r>
          </a:p>
          <a:p>
            <a:pPr lvl="1"/>
            <a:r>
              <a:rPr lang="en-US" sz="2000">
                <a:latin typeface="Tahoma" pitchFamily="34" charset="0"/>
              </a:rPr>
              <a:t>1760 – Letters On Theron And Aspasio Appear In Colonies</a:t>
            </a:r>
          </a:p>
          <a:p>
            <a:pPr lvl="1"/>
            <a:r>
              <a:rPr lang="en-US" sz="2000">
                <a:latin typeface="Tahoma" pitchFamily="34" charset="0"/>
              </a:rPr>
              <a:t>1763 – He Receives A Letter Urging A Visit To America</a:t>
            </a:r>
          </a:p>
          <a:p>
            <a:pPr lvl="1"/>
            <a:r>
              <a:rPr lang="en-US" sz="2000">
                <a:latin typeface="Tahoma" pitchFamily="34" charset="0"/>
              </a:rPr>
              <a:t>August 30, 1764 Sandeman Departs Scotland Arriving In Boston Harbor, Oct. 18, 1764</a:t>
            </a:r>
          </a:p>
          <a:p>
            <a:pPr lvl="1"/>
            <a:r>
              <a:rPr lang="en-US" sz="2000">
                <a:latin typeface="Tahoma" pitchFamily="34" charset="0"/>
              </a:rPr>
              <a:t>Glas/Sandemanian Churches Established In Connecticut, Rhode Island, Massachusetts, &amp; Other New England States</a:t>
            </a:r>
          </a:p>
          <a:p>
            <a:r>
              <a:rPr lang="en-US" sz="2400">
                <a:latin typeface="Tahoma" pitchFamily="34" charset="0"/>
              </a:rPr>
              <a:t>Sandeman Died In Danbury, Connecticut, April 2, 1771 At 53 Years Of Age, Two Years Before Glas In Scotland</a:t>
            </a:r>
          </a:p>
        </p:txBody>
      </p:sp>
      <p:pic>
        <p:nvPicPr>
          <p:cNvPr id="16388" name="Picture 1028" descr="http://www.mun.ca/rels/restmov/pics/people/general/pics/sandeman.gif"/>
          <p:cNvPicPr>
            <a:picLocks noChangeAspect="1" noChangeArrowheads="1"/>
          </p:cNvPicPr>
          <p:nvPr/>
        </p:nvPicPr>
        <p:blipFill>
          <a:blip r:embed="rId2" cstate="print"/>
          <a:srcRect b="21210"/>
          <a:stretch>
            <a:fillRect/>
          </a:stretch>
        </p:blipFill>
        <p:spPr bwMode="auto">
          <a:xfrm>
            <a:off x="2286001" y="2743200"/>
            <a:ext cx="2879725" cy="3733800"/>
          </a:xfrm>
          <a:prstGeom prst="rect">
            <a:avLst/>
          </a:prstGeom>
          <a:noFill/>
        </p:spPr>
      </p:pic>
    </p:spTree>
    <p:extLst>
      <p:ext uri="{BB962C8B-B14F-4D97-AF65-F5344CB8AC3E}">
        <p14:creationId xmlns:p14="http://schemas.microsoft.com/office/powerpoint/2010/main" val="14231307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bldLvl="5"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3657600" y="1295400"/>
            <a:ext cx="4648200" cy="1126912"/>
          </a:xfrm>
          <a:prstGeom prst="rect">
            <a:avLst/>
          </a:prstGeom>
          <a:noFill/>
        </p:spPr>
        <p:txBody>
          <a:bodyPr wrap="square" rtlCol="0">
            <a:spAutoFit/>
          </a:bodyPr>
          <a:lstStyle/>
          <a:p>
            <a:pPr marL="1312863" marR="0" lvl="0" indent="0" algn="l" defTabSz="914400" rtl="0" eaLnBrk="1" fontAlgn="auto" latinLnBrk="0" hangingPunct="1">
              <a:lnSpc>
                <a:spcPts val="38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
                  <a:solidFill>
                    <a:prstClr val="white"/>
                  </a:solidFill>
                </a:uFill>
                <a:latin typeface="Arial" pitchFamily="34" charset="0"/>
                <a:ea typeface="+mn-ea"/>
                <a:cs typeface="Arial" pitchFamily="34" charset="0"/>
              </a:rPr>
              <a:t>the</a:t>
            </a:r>
            <a:endPar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
                <a:solidFill>
                  <a:prstClr val="white"/>
                </a:solidFill>
              </a:uFill>
              <a:latin typeface="Arial" pitchFamily="34" charset="0"/>
              <a:ea typeface="+mn-ea"/>
              <a:cs typeface="Arial" pitchFamily="34" charset="0"/>
            </a:endParaRPr>
          </a:p>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6000" b="1" i="1" u="none" strike="noStrike" kern="1200" cap="none" spc="0" normalizeH="0" baseline="0" noProof="0" dirty="0" err="1">
                <a:ln>
                  <a:noFill/>
                </a:ln>
                <a:solidFill>
                  <a:srgbClr val="B2FF4D"/>
                </a:solidFill>
                <a:effectLst>
                  <a:outerShdw blurRad="38100" dist="38100" dir="2700000" algn="tl">
                    <a:srgbClr val="000000">
                      <a:alpha val="43137"/>
                    </a:srgbClr>
                  </a:outerShdw>
                </a:effectLst>
                <a:uLnTx/>
                <a:uFill>
                  <a:solidFill>
                    <a:prstClr val="white"/>
                  </a:solidFill>
                </a:uFill>
                <a:latin typeface="Bookman Old Style" pitchFamily="18" charset="0"/>
                <a:ea typeface="+mn-ea"/>
                <a:cs typeface="+mn-cs"/>
              </a:rPr>
              <a:t>One</a:t>
            </a:r>
            <a:r>
              <a:rPr kumimoji="0" lang="en-US" sz="6000" b="1" i="1"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
                  <a:solidFill>
                    <a:prstClr val="white"/>
                  </a:solidFill>
                </a:uFill>
                <a:latin typeface="Bookman Old Style" pitchFamily="18" charset="0"/>
                <a:ea typeface="+mn-ea"/>
                <a:cs typeface="+mn-cs"/>
              </a:rPr>
              <a:t>God</a:t>
            </a:r>
            <a:endParaRPr kumimoji="0" lang="en-US" sz="6000" b="1" i="1"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
                <a:solidFill>
                  <a:prstClr val="white"/>
                </a:solidFill>
              </a:uFill>
              <a:latin typeface="Bookman Old Style" pitchFamily="18" charset="0"/>
              <a:ea typeface="+mn-ea"/>
              <a:cs typeface="+mn-cs"/>
            </a:endParaRPr>
          </a:p>
        </p:txBody>
      </p:sp>
      <p:sp>
        <p:nvSpPr>
          <p:cNvPr id="10" name="TextBox 9"/>
          <p:cNvSpPr txBox="1"/>
          <p:nvPr/>
        </p:nvSpPr>
        <p:spPr>
          <a:xfrm>
            <a:off x="3476625" y="2562225"/>
            <a:ext cx="4981575" cy="4060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FALLING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JERKING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DANCING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BARKING EXERCISE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rPr>
              <a:t>The</a:t>
            </a:r>
            <a:r>
              <a:rPr kumimoji="0" lang="en-US" sz="2400" b="1" i="1"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Calibri"/>
              </a:rPr>
              <a:t> laughing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RUNNING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cap="all" dirty="0">
                <a:solidFill>
                  <a:prstClr val="white"/>
                </a:solidFill>
                <a:effectLst>
                  <a:outerShdw blurRad="38100" dist="38100" dir="2700000" algn="tl">
                    <a:srgbClr val="000000">
                      <a:alpha val="43137"/>
                    </a:srgbClr>
                  </a:outerShdw>
                </a:effectLst>
                <a:latin typeface="Calibri"/>
              </a:rPr>
              <a:t>THE SINGING EXERCISE</a:t>
            </a:r>
            <a:endParaRPr kumimoji="0" lang="en-US" sz="2400" b="1" i="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all"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0999"/>
            <a:ext cx="10770670" cy="5591176"/>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r>
              <a:rPr lang="en-US" sz="1500" dirty="0">
                <a:effectLst>
                  <a:outerShdw blurRad="38100" dist="38100" dir="2700000" algn="tl">
                    <a:srgbClr val="000000">
                      <a:alpha val="43137"/>
                    </a:srgbClr>
                  </a:outerShdw>
                </a:effectLst>
              </a:rPr>
              <a:t> </a:t>
            </a:r>
          </a:p>
          <a:p>
            <a:r>
              <a:rPr lang="en-US" sz="3600" dirty="0">
                <a:solidFill>
                  <a:schemeClr val="accent5">
                    <a:lumMod val="50000"/>
                  </a:schemeClr>
                </a:solidFill>
                <a:effectLst>
                  <a:outerShdw blurRad="38100" dist="38100" dir="2700000" algn="tl">
                    <a:srgbClr val="000000">
                      <a:alpha val="43137"/>
                    </a:srgbClr>
                  </a:outerShdw>
                </a:effectLst>
              </a:rPr>
              <a:t>“The </a:t>
            </a:r>
            <a:r>
              <a:rPr lang="en-US" sz="3600" i="1" dirty="0">
                <a:solidFill>
                  <a:schemeClr val="accent5">
                    <a:lumMod val="50000"/>
                  </a:schemeClr>
                </a:solidFill>
                <a:effectLst>
                  <a:outerShdw blurRad="38100" dist="38100" dir="2700000" algn="tl">
                    <a:srgbClr val="000000">
                      <a:alpha val="43137"/>
                    </a:srgbClr>
                  </a:outerShdw>
                </a:effectLst>
              </a:rPr>
              <a:t>falling </a:t>
            </a:r>
            <a:r>
              <a:rPr lang="en-US" sz="3600" dirty="0">
                <a:solidFill>
                  <a:schemeClr val="accent5">
                    <a:lumMod val="50000"/>
                  </a:schemeClr>
                </a:solidFill>
                <a:effectLst>
                  <a:outerShdw blurRad="38100" dist="38100" dir="2700000" algn="tl">
                    <a:srgbClr val="000000">
                      <a:alpha val="43137"/>
                    </a:srgbClr>
                  </a:outerShdw>
                </a:effectLst>
              </a:rPr>
              <a:t>exercise</a:t>
            </a:r>
            <a:r>
              <a:rPr lang="en-US" sz="3600" i="1" dirty="0">
                <a:solidFill>
                  <a:schemeClr val="accent5">
                    <a:lumMod val="50000"/>
                  </a:schemeClr>
                </a:solidFill>
                <a:effectLst>
                  <a:outerShdw blurRad="38100" dist="38100" dir="2700000" algn="tl">
                    <a:srgbClr val="000000">
                      <a:alpha val="43137"/>
                    </a:srgbClr>
                  </a:outerShdw>
                </a:effectLst>
              </a:rPr>
              <a:t> </a:t>
            </a:r>
            <a:r>
              <a:rPr lang="en-US" sz="3600" dirty="0">
                <a:solidFill>
                  <a:schemeClr val="accent5">
                    <a:lumMod val="50000"/>
                  </a:schemeClr>
                </a:solidFill>
                <a:effectLst>
                  <a:outerShdw blurRad="38100" dist="38100" dir="2700000" algn="tl">
                    <a:srgbClr val="000000">
                      <a:alpha val="43137"/>
                    </a:srgbClr>
                  </a:outerShdw>
                </a:effectLst>
              </a:rPr>
              <a:t>was very common among all classes, the saints and sinners of every age and of every grade, from the philosopher to the clown. The subject of this exercise would, generally, with a piercing scream, fall like a log on the floor, earth, or mud, and appear as dead. Of thousands of similar cases, I will mention one. At a meeting, two gay young ladies, sisters, were standing together attending to the exercises and preaching at the time. Instantly they  both fell, with a shriek of distress, and lay for more than an hour apparently in a lifeless state. Their mother, a pious Baptist, was in great distress, fearing they would not revive. At length  they began to exhibit symptoms of life, by crying fervently for mercy, and then relapsed into  the same death-like state, with an awful gloom on their countenances. After a while, the gloom on the face of one was succeeded by a heavenly smile, and she cried out, “Precious Jesus,” and rose up and spoke of the love of God, the preciousness of Jesus, and of the glory of the gospel, to the surrounding crowd, in language almost superhuman, and pathetically exhorted all to repentance. In a little while after, the other sister was similarly exercised. From that time, they became remarkably pious members of the church. I have seen very many pious persons fall in the same way, from a sense of the danger of their unconverted children, brothers, or sisters—from a sense of the danger of their neighbors, and of the sinful world. I have heard them agonizing in tears and strong crying for mercy to be shown to sinners, and speaking like      angels to all around.”  </a:t>
            </a:r>
          </a:p>
          <a:p>
            <a:pPr marL="0"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534025"/>
            <a:ext cx="12090400" cy="1257300"/>
          </a:xfrm>
        </p:spPr>
        <p:txBody>
          <a:bodyPr>
            <a:normAutofit fontScale="90000"/>
          </a:bodyPr>
          <a:lstStyle/>
          <a:p>
            <a:br>
              <a:rPr lang="en-US" sz="2200" i="1" dirty="0">
                <a:solidFill>
                  <a:srgbClr val="3399FF"/>
                </a:solidFill>
                <a:effectLst>
                  <a:outerShdw blurRad="38100" dist="38100" dir="2700000" algn="tl">
                    <a:srgbClr val="000000">
                      <a:alpha val="43137"/>
                    </a:srgbClr>
                  </a:outerShdw>
                </a:effectLst>
                <a:latin typeface="Book Antiqua" pitchFamily="18" charset="0"/>
              </a:rPr>
            </a:br>
            <a:r>
              <a:rPr lang="en-US" sz="31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br>
              <a:rPr lang="en-US" sz="4000" i="1" dirty="0">
                <a:solidFill>
                  <a:srgbClr val="3399FF"/>
                </a:solidFill>
                <a:effectLst>
                  <a:outerShdw blurRad="38100" dist="38100" dir="2700000" algn="tl">
                    <a:srgbClr val="000000">
                      <a:alpha val="43137"/>
                    </a:srgbClr>
                  </a:outerShdw>
                </a:effectLst>
                <a:latin typeface="Book Antiqua" pitchFamily="18" charset="0"/>
              </a:rPr>
            </a:br>
            <a:endParaRPr lang="en-US" sz="4000" i="1" dirty="0">
              <a:solidFill>
                <a:srgbClr val="3399FF"/>
              </a:solidFill>
              <a:effectLst>
                <a:outerShdw blurRad="38100" dist="38100" dir="2700000" algn="tl">
                  <a:srgbClr val="000000">
                    <a:alpha val="43137"/>
                  </a:srgbClr>
                </a:outerShdw>
              </a:effectLst>
              <a:latin typeface="Book Antiqua" pitchFamily="18" charset="0"/>
            </a:endParaRPr>
          </a:p>
        </p:txBody>
      </p:sp>
    </p:spTree>
    <p:extLst>
      <p:ext uri="{BB962C8B-B14F-4D97-AF65-F5344CB8AC3E}">
        <p14:creationId xmlns:p14="http://schemas.microsoft.com/office/powerpoint/2010/main" val="257358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Online Media 1" title="BENNY HINN: Let The Bodies Hit The Floor">
            <a:hlinkClick r:id="" action="ppaction://media"/>
            <a:extLst>
              <a:ext uri="{FF2B5EF4-FFF2-40B4-BE49-F238E27FC236}">
                <a16:creationId xmlns:a16="http://schemas.microsoft.com/office/drawing/2014/main" id="{E96C96AE-761C-97BB-1330-FD197B11AC9D}"/>
              </a:ext>
            </a:extLst>
          </p:cNvPr>
          <p:cNvPicPr>
            <a:picLocks noRot="1" noChangeAspect="1"/>
          </p:cNvPicPr>
          <p:nvPr>
            <a:videoFile r:link="rId1"/>
          </p:nvPr>
        </p:nvPicPr>
        <p:blipFill>
          <a:blip r:embed="rId4"/>
          <a:stretch>
            <a:fillRect/>
          </a:stretch>
        </p:blipFill>
        <p:spPr>
          <a:xfrm>
            <a:off x="1028700" y="990600"/>
            <a:ext cx="10125075" cy="4810125"/>
          </a:xfrm>
          <a:prstGeom prst="rect">
            <a:avLst/>
          </a:prstGeom>
        </p:spPr>
      </p:pic>
    </p:spTree>
    <p:extLst>
      <p:ext uri="{BB962C8B-B14F-4D97-AF65-F5344CB8AC3E}">
        <p14:creationId xmlns:p14="http://schemas.microsoft.com/office/powerpoint/2010/main" val="4575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0999"/>
            <a:ext cx="10770670" cy="5543551"/>
          </a:xfrm>
        </p:spPr>
        <p:txBody>
          <a:bodyPr>
            <a:normAutofit fontScale="25000" lnSpcReduction="20000"/>
          </a:bodyPr>
          <a:lstStyle/>
          <a:p>
            <a:r>
              <a:rPr lang="en-US" sz="11200" dirty="0">
                <a:solidFill>
                  <a:schemeClr val="accent6">
                    <a:lumMod val="75000"/>
                  </a:schemeClr>
                </a:solidFill>
              </a:rPr>
              <a:t>BARTON STONE @CANE RIDGE “ECCENTRICITIES”</a:t>
            </a:r>
          </a:p>
          <a:p>
            <a:pPr marL="0" indent="0">
              <a:buNone/>
            </a:pPr>
            <a:r>
              <a:rPr lang="en-US" dirty="0"/>
              <a:t> </a:t>
            </a:r>
          </a:p>
          <a:p>
            <a:r>
              <a:rPr lang="en-US" sz="9600" dirty="0">
                <a:solidFill>
                  <a:schemeClr val="accent5">
                    <a:lumMod val="50000"/>
                  </a:schemeClr>
                </a:solidFill>
              </a:rPr>
              <a:t>The </a:t>
            </a:r>
            <a:r>
              <a:rPr lang="en-US" sz="9600" i="1" dirty="0">
                <a:solidFill>
                  <a:schemeClr val="accent5">
                    <a:lumMod val="50000"/>
                  </a:schemeClr>
                </a:solidFill>
              </a:rPr>
              <a:t>jerks</a:t>
            </a:r>
            <a:r>
              <a:rPr lang="en-US" sz="9600" dirty="0">
                <a:solidFill>
                  <a:schemeClr val="accent5">
                    <a:lumMod val="50000"/>
                  </a:schemeClr>
                </a:solidFill>
              </a:rPr>
              <a:t> cannot be so easily described. Sometimes the subject of the jerks would be affected in some one member of the body, and sometimes in the whole system. When the head alone was affected, it would be jerked backward and forward, or from side to side, so quickly that the features of the face could not be distinguished. When the whole system was affected, I have seen the person stand in one place, and jerk backward and forward in quick succession, their head nearly touching the floor behind and before. All classes, saints and sinners, the strong as well as the weak, were thus affected. </a:t>
            </a:r>
          </a:p>
          <a:p>
            <a:r>
              <a:rPr lang="en-US" sz="9600" dirty="0">
                <a:solidFill>
                  <a:schemeClr val="accent5">
                    <a:lumMod val="50000"/>
                  </a:schemeClr>
                </a:solidFill>
              </a:rPr>
              <a:t>I have inquired of those thus affected. They could not account for it; but some have told me that those were among the happiest seasons of their lives. I have seen some wicked persons thus affected, and all the time cursing the jerks, while they were thrown to the earth with violence. Though so awful to behold,  I do not remember that any one of the thousands I have seen ever sustained an injury in body. This was as strange as the exercise itself. </a:t>
            </a:r>
            <a:endParaRPr lang="en-US" sz="96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829299"/>
            <a:ext cx="12090400" cy="923925"/>
          </a:xfrm>
        </p:spPr>
        <p:txBody>
          <a:bodyPr>
            <a:no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832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r>
              <a:rPr lang="en-US" sz="1000" dirty="0"/>
              <a:t> </a:t>
            </a:r>
          </a:p>
          <a:p>
            <a:r>
              <a:rPr lang="en-US" dirty="0">
                <a:solidFill>
                  <a:schemeClr val="accent5">
                    <a:lumMod val="50000"/>
                  </a:schemeClr>
                </a:solidFill>
                <a:effectLst>
                  <a:outerShdw blurRad="38100" dist="38100" dir="2700000" algn="tl">
                    <a:srgbClr val="000000">
                      <a:alpha val="43137"/>
                    </a:srgbClr>
                  </a:outerShdw>
                </a:effectLst>
              </a:rPr>
              <a:t>The </a:t>
            </a:r>
            <a:r>
              <a:rPr lang="en-US" i="1" dirty="0">
                <a:solidFill>
                  <a:schemeClr val="accent5">
                    <a:lumMod val="50000"/>
                  </a:schemeClr>
                </a:solidFill>
                <a:effectLst>
                  <a:outerShdw blurRad="38100" dist="38100" dir="2700000" algn="tl">
                    <a:srgbClr val="000000">
                      <a:alpha val="43137"/>
                    </a:srgbClr>
                  </a:outerShdw>
                </a:effectLst>
              </a:rPr>
              <a:t>dancing</a:t>
            </a:r>
            <a:r>
              <a:rPr lang="en-US" dirty="0">
                <a:solidFill>
                  <a:schemeClr val="accent5">
                    <a:lumMod val="50000"/>
                  </a:schemeClr>
                </a:solidFill>
                <a:effectLst>
                  <a:outerShdw blurRad="38100" dist="38100" dir="2700000" algn="tl">
                    <a:srgbClr val="000000">
                      <a:alpha val="43137"/>
                    </a:srgbClr>
                  </a:outerShdw>
                </a:effectLst>
              </a:rPr>
              <a:t> exercise. This generally began with the jerks, and was peculiar to professors of religion. The subject, after jerking awhile, began to dance, and then the jerks would cease. Such dancing was indeed heavenly to the spectators; there was nothing in it like levity, nor calculated to excite levity in the beholders. The smile of heaven shone on the countenance of the subject, and assimilated to angels appeared the whole person. Sometimes the motion was quick and sometimes slow. Thus they continued to move forward and backward in the same track or alley till nature seemed exhausted, and they would fall prostrate on the floor or earth, unless caught by those standing by. While thus exercised, I have heard their solemn praises and prayers ascending to God.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28918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A4884-14CD-CBF5-76D4-31A86F1E0222}"/>
              </a:ext>
            </a:extLst>
          </p:cNvPr>
          <p:cNvPicPr>
            <a:picLocks noChangeAspect="1"/>
          </p:cNvPicPr>
          <p:nvPr/>
        </p:nvPicPr>
        <p:blipFill>
          <a:blip r:embed="rId2"/>
          <a:stretch>
            <a:fillRect/>
          </a:stretch>
        </p:blipFill>
        <p:spPr>
          <a:xfrm>
            <a:off x="-18614" y="-15730"/>
            <a:ext cx="12201308" cy="6873730"/>
          </a:xfrm>
          <a:prstGeom prst="rect">
            <a:avLst/>
          </a:prstGeom>
        </p:spPr>
      </p:pic>
      <p:pic>
        <p:nvPicPr>
          <p:cNvPr id="1030" name="Picture 6">
            <a:extLst>
              <a:ext uri="{FF2B5EF4-FFF2-40B4-BE49-F238E27FC236}">
                <a16:creationId xmlns:a16="http://schemas.microsoft.com/office/drawing/2014/main" id="{94EA9A39-2B95-843B-5C53-34CC1F427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730"/>
            <a:ext cx="8829894" cy="68737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149D26-2A27-BFEC-82FE-B90C44FA599D}"/>
              </a:ext>
            </a:extLst>
          </p:cNvPr>
          <p:cNvSpPr/>
          <p:nvPr/>
        </p:nvSpPr>
        <p:spPr>
          <a:xfrm>
            <a:off x="5524501" y="2676525"/>
            <a:ext cx="4962524"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Shaker Dancing</a:t>
            </a:r>
          </a:p>
        </p:txBody>
      </p:sp>
    </p:spTree>
    <p:extLst>
      <p:ext uri="{BB962C8B-B14F-4D97-AF65-F5344CB8AC3E}">
        <p14:creationId xmlns:p14="http://schemas.microsoft.com/office/powerpoint/2010/main" val="3760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432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6000"/>
                                        <p:tgtEl>
                                          <p:spTgt spid="1030"/>
                                        </p:tgtEl>
                                        <p:attrNameLst>
                                          <p:attrName>style.opacity</p:attrName>
                                        </p:attrNameLst>
                                      </p:cBhvr>
                                      <p:to>
                                        <p:strVal val="0.5"/>
                                      </p:to>
                                    </p:set>
                                    <p:animEffect filter="image" prLst="opacity: 0.5">
                                      <p:cBhvr rctx="IE">
                                        <p:cTn id="11" dur="6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r>
              <a:rPr lang="en-US" sz="1000" dirty="0"/>
              <a:t> </a:t>
            </a:r>
          </a:p>
          <a:p>
            <a:r>
              <a:rPr lang="en-US" dirty="0">
                <a:solidFill>
                  <a:schemeClr val="accent5">
                    <a:lumMod val="50000"/>
                  </a:schemeClr>
                </a:solidFill>
                <a:effectLst>
                  <a:outerShdw blurRad="38100" dist="38100" dir="2700000" algn="tl">
                    <a:srgbClr val="000000">
                      <a:alpha val="43137"/>
                    </a:srgbClr>
                  </a:outerShdw>
                </a:effectLst>
              </a:rPr>
              <a:t>The </a:t>
            </a:r>
            <a:r>
              <a:rPr lang="en-US" i="1" dirty="0">
                <a:solidFill>
                  <a:schemeClr val="accent5">
                    <a:lumMod val="50000"/>
                  </a:schemeClr>
                </a:solidFill>
                <a:effectLst>
                  <a:outerShdw blurRad="38100" dist="38100" dir="2700000" algn="tl">
                    <a:srgbClr val="000000">
                      <a:alpha val="43137"/>
                    </a:srgbClr>
                  </a:outerShdw>
                </a:effectLst>
              </a:rPr>
              <a:t>barking</a:t>
            </a:r>
            <a:r>
              <a:rPr lang="en-US" dirty="0">
                <a:solidFill>
                  <a:schemeClr val="accent5">
                    <a:lumMod val="50000"/>
                  </a:schemeClr>
                </a:solidFill>
                <a:effectLst>
                  <a:outerShdw blurRad="38100" dist="38100" dir="2700000" algn="tl">
                    <a:srgbClr val="000000">
                      <a:alpha val="43137"/>
                    </a:srgbClr>
                  </a:outerShdw>
                </a:effectLst>
              </a:rPr>
              <a:t> exercise, (as opposers contemptuously called it,) was nothing but the jerks. A person affected with the jerks, especially in   his head, would often make a grunt, or bark, if you please, from the suddenness of the jerk. This name of barking seems to have had its origin from an old Presbyterian preacher of East Tennessee. He had gone into the nearby woods for private devotion, and was seized with the jerks. Standing near a sapling, he caught hold of it, to prevent his falling, and as his head jerked back, he uttered a grunt or kind of noise similar to a bark, his face being turned upwards. Some wag discovered him in this position, and reported that he found him barking up a tree. </a:t>
            </a: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1556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38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r>
              <a:rPr lang="en-US" sz="1000" dirty="0"/>
              <a:t> </a:t>
            </a:r>
          </a:p>
          <a:p>
            <a:r>
              <a:rPr lang="en-US" dirty="0">
                <a:solidFill>
                  <a:schemeClr val="accent5">
                    <a:lumMod val="50000"/>
                  </a:schemeClr>
                </a:solidFill>
                <a:effectLst>
                  <a:outerShdw blurRad="38100" dist="38100" dir="2700000" algn="tl">
                    <a:srgbClr val="000000">
                      <a:alpha val="43137"/>
                    </a:srgbClr>
                  </a:outerShdw>
                </a:effectLst>
              </a:rPr>
              <a:t>The </a:t>
            </a:r>
            <a:r>
              <a:rPr lang="en-US" i="1" dirty="0">
                <a:solidFill>
                  <a:schemeClr val="accent5">
                    <a:lumMod val="50000"/>
                  </a:schemeClr>
                </a:solidFill>
                <a:effectLst>
                  <a:outerShdw blurRad="38100" dist="38100" dir="2700000" algn="tl">
                    <a:srgbClr val="000000">
                      <a:alpha val="43137"/>
                    </a:srgbClr>
                  </a:outerShdw>
                </a:effectLst>
              </a:rPr>
              <a:t>laughing exercise </a:t>
            </a:r>
            <a:r>
              <a:rPr lang="en-US" dirty="0">
                <a:solidFill>
                  <a:schemeClr val="accent5">
                    <a:lumMod val="50000"/>
                  </a:schemeClr>
                </a:solidFill>
                <a:effectLst>
                  <a:outerShdw blurRad="38100" dist="38100" dir="2700000" algn="tl">
                    <a:srgbClr val="000000">
                      <a:alpha val="43137"/>
                    </a:srgbClr>
                  </a:outerShdw>
                </a:effectLst>
              </a:rPr>
              <a:t>was frequent, confined solely with the religious. It was a loud, hearty laughter, but one sui generis; it excited laughter in none else. The subject appeared rapturously solemn, and his laughter excited solemnity in saints and sinners. It is truly indescribable.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42006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Online Media 1" title="Pentecostals / Charismatics rolling of floor barking like dogs - &quot;slain in the spirit&quot;">
            <a:hlinkClick r:id="" action="ppaction://media"/>
            <a:extLst>
              <a:ext uri="{FF2B5EF4-FFF2-40B4-BE49-F238E27FC236}">
                <a16:creationId xmlns:a16="http://schemas.microsoft.com/office/drawing/2014/main" id="{5AB8E56B-68D6-C56A-8794-B95FD7537A07}"/>
              </a:ext>
            </a:extLst>
          </p:cNvPr>
          <p:cNvPicPr>
            <a:picLocks noRot="1" noChangeAspect="1"/>
          </p:cNvPicPr>
          <p:nvPr>
            <a:videoFile r:link="rId1"/>
          </p:nvPr>
        </p:nvPicPr>
        <p:blipFill>
          <a:blip r:embed="rId4"/>
          <a:stretch>
            <a:fillRect/>
          </a:stretch>
        </p:blipFill>
        <p:spPr>
          <a:xfrm>
            <a:off x="923925" y="952500"/>
            <a:ext cx="10258425" cy="4981575"/>
          </a:xfrm>
          <a:prstGeom prst="rect">
            <a:avLst/>
          </a:prstGeom>
        </p:spPr>
      </p:pic>
    </p:spTree>
    <p:extLst>
      <p:ext uri="{BB962C8B-B14F-4D97-AF65-F5344CB8AC3E}">
        <p14:creationId xmlns:p14="http://schemas.microsoft.com/office/powerpoint/2010/main" val="359476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6388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r>
              <a:rPr lang="en-US" sz="1000" dirty="0"/>
              <a:t> </a:t>
            </a:r>
          </a:p>
          <a:p>
            <a:r>
              <a:rPr lang="en-US" sz="4000" dirty="0">
                <a:solidFill>
                  <a:schemeClr val="accent5">
                    <a:lumMod val="50000"/>
                  </a:schemeClr>
                </a:solidFill>
                <a:effectLst>
                  <a:outerShdw blurRad="38100" dist="38100" dir="2700000" algn="tl">
                    <a:srgbClr val="000000">
                      <a:alpha val="43137"/>
                    </a:srgbClr>
                  </a:outerShdw>
                </a:effectLst>
              </a:rPr>
              <a:t>The </a:t>
            </a:r>
            <a:r>
              <a:rPr lang="en-US" sz="4000" i="1" dirty="0">
                <a:solidFill>
                  <a:schemeClr val="accent5">
                    <a:lumMod val="50000"/>
                  </a:schemeClr>
                </a:solidFill>
                <a:effectLst>
                  <a:outerShdw blurRad="38100" dist="38100" dir="2700000" algn="tl">
                    <a:srgbClr val="000000">
                      <a:alpha val="43137"/>
                    </a:srgbClr>
                  </a:outerShdw>
                </a:effectLst>
              </a:rPr>
              <a:t>running</a:t>
            </a:r>
            <a:r>
              <a:rPr lang="en-US" sz="4000" dirty="0">
                <a:solidFill>
                  <a:schemeClr val="accent5">
                    <a:lumMod val="50000"/>
                  </a:schemeClr>
                </a:solidFill>
                <a:effectLst>
                  <a:outerShdw blurRad="38100" dist="38100" dir="2700000" algn="tl">
                    <a:srgbClr val="000000">
                      <a:alpha val="43137"/>
                    </a:srgbClr>
                  </a:outerShdw>
                </a:effectLst>
              </a:rPr>
              <a:t> exercise was nothing more than, that persons feeling something of these bodily agitations, through fear, attempted to run away, and thus escape from them; but it commonly happened that they ran not far, before they fell, or became so greatly agitated that they could proceed no farther. I knew a young physician of a very  celebrated family, who came some distance to a big meeting to see the strange things he had heard of. He and a young lady had agreed to watch over, and take care of each other, if either should fall. At length the physician felt something very uncommon, and started from the congregation to run into the woods; he was discovered running as for life, but did not proceed far till he fell down, and there lay till he submitted to the Lord, and afterwards became a zealous member of the church. Such cases were common</a:t>
            </a:r>
            <a:r>
              <a:rPr lang="en-US" sz="4000" dirty="0"/>
              <a:t>. </a:t>
            </a:r>
            <a:endParaRPr lang="en-US" sz="40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505451"/>
            <a:ext cx="12090400" cy="1057274"/>
          </a:xfrm>
        </p:spPr>
        <p:txBody>
          <a:bodyPr>
            <a:norm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27658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29A9E4-631D-EC0C-BA76-ECF1E9772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227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Online Media 1" title="Pentecostals Praising and Running Aisles">
            <a:hlinkClick r:id="" action="ppaction://media"/>
            <a:extLst>
              <a:ext uri="{FF2B5EF4-FFF2-40B4-BE49-F238E27FC236}">
                <a16:creationId xmlns:a16="http://schemas.microsoft.com/office/drawing/2014/main" id="{744FFAD9-03BD-42E2-385D-B6FBBD4D122F}"/>
              </a:ext>
            </a:extLst>
          </p:cNvPr>
          <p:cNvPicPr>
            <a:picLocks noRot="1" noChangeAspect="1"/>
          </p:cNvPicPr>
          <p:nvPr>
            <a:videoFile r:link="rId1"/>
          </p:nvPr>
        </p:nvPicPr>
        <p:blipFill>
          <a:blip r:embed="rId4"/>
          <a:stretch>
            <a:fillRect/>
          </a:stretch>
        </p:blipFill>
        <p:spPr>
          <a:xfrm>
            <a:off x="1095375" y="1028700"/>
            <a:ext cx="9925050" cy="4838700"/>
          </a:xfrm>
          <a:prstGeom prst="rect">
            <a:avLst/>
          </a:prstGeom>
        </p:spPr>
      </p:pic>
    </p:spTree>
    <p:extLst>
      <p:ext uri="{BB962C8B-B14F-4D97-AF65-F5344CB8AC3E}">
        <p14:creationId xmlns:p14="http://schemas.microsoft.com/office/powerpoint/2010/main" val="33189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581650"/>
          </a:xfrm>
        </p:spPr>
        <p:txBody>
          <a:bodyPr>
            <a:normAutofit fontScale="32500" lnSpcReduction="20000"/>
          </a:bodyPr>
          <a:lstStyle/>
          <a:p>
            <a:r>
              <a:rPr lang="en-US" sz="7400" dirty="0">
                <a:solidFill>
                  <a:schemeClr val="accent6">
                    <a:lumMod val="75000"/>
                  </a:schemeClr>
                </a:solidFill>
                <a:effectLst>
                  <a:outerShdw blurRad="38100" dist="38100" dir="2700000" algn="tl">
                    <a:srgbClr val="000000">
                      <a:alpha val="43137"/>
                    </a:srgbClr>
                  </a:outerShdw>
                </a:effectLst>
              </a:rPr>
              <a:t>BARTON STONE @CANE RIDGE “ECCENTRICITIES”</a:t>
            </a:r>
          </a:p>
          <a:p>
            <a:pPr marL="0" indent="0">
              <a:buNone/>
            </a:pPr>
            <a:endParaRPr lang="en-US" sz="1300" dirty="0"/>
          </a:p>
          <a:p>
            <a:r>
              <a:rPr lang="en-US" sz="6000" dirty="0">
                <a:solidFill>
                  <a:schemeClr val="accent5">
                    <a:lumMod val="50000"/>
                  </a:schemeClr>
                </a:solidFill>
                <a:effectLst>
                  <a:outerShdw blurRad="38100" dist="38100" dir="2700000" algn="tl">
                    <a:srgbClr val="000000">
                      <a:alpha val="43137"/>
                    </a:srgbClr>
                  </a:outerShdw>
                </a:effectLst>
              </a:rPr>
              <a:t>I shall close this chapter with the </a:t>
            </a:r>
            <a:r>
              <a:rPr lang="en-US" sz="6000" i="1" dirty="0">
                <a:solidFill>
                  <a:schemeClr val="accent5">
                    <a:lumMod val="50000"/>
                  </a:schemeClr>
                </a:solidFill>
                <a:effectLst>
                  <a:outerShdw blurRad="38100" dist="38100" dir="2700000" algn="tl">
                    <a:srgbClr val="000000">
                      <a:alpha val="43137"/>
                    </a:srgbClr>
                  </a:outerShdw>
                </a:effectLst>
              </a:rPr>
              <a:t>singing</a:t>
            </a:r>
            <a:r>
              <a:rPr lang="en-US" sz="6000" dirty="0">
                <a:solidFill>
                  <a:schemeClr val="accent5">
                    <a:lumMod val="50000"/>
                  </a:schemeClr>
                </a:solidFill>
                <a:effectLst>
                  <a:outerShdw blurRad="38100" dist="38100" dir="2700000" algn="tl">
                    <a:srgbClr val="000000">
                      <a:alpha val="43137"/>
                    </a:srgbClr>
                  </a:outerShdw>
                </a:effectLst>
              </a:rPr>
              <a:t> exercise. This is more unaccountable than anything else I ever saw. The subject in a very happy state of mind would sing most melodiously, not from the mouth or nose, but entirely in the breast, the sounds issuing thence. Such music silenced everything, and attracted the attention of all. It was most heavenly. None could ever  be tired of hearing it. Doctor J.P. Campbell and myself were together at a meeting, and were attending to a pious lady thus exercised, and concluded it to be something surpassing anything we had known in nature.</a:t>
            </a:r>
          </a:p>
          <a:p>
            <a:r>
              <a:rPr lang="en-US" sz="7400" dirty="0">
                <a:solidFill>
                  <a:schemeClr val="accent5">
                    <a:lumMod val="50000"/>
                  </a:schemeClr>
                </a:solidFill>
                <a:effectLst>
                  <a:outerShdw blurRad="38100" dist="38100" dir="2700000" algn="tl">
                    <a:srgbClr val="000000">
                      <a:alpha val="43137"/>
                    </a:srgbClr>
                  </a:outerShdw>
                </a:effectLst>
              </a:rPr>
              <a:t>I have given a brief account of the wonderful things that appeared in the great excitement in the beginning of this [nineteenth] century. </a:t>
            </a:r>
            <a:r>
              <a:rPr lang="en-US" sz="7400" u="sng" dirty="0">
                <a:solidFill>
                  <a:schemeClr val="accent5">
                    <a:lumMod val="50000"/>
                  </a:schemeClr>
                </a:solidFill>
                <a:effectLst>
                  <a:outerShdw blurRad="38100" dist="38100" dir="2700000" algn="tl">
                    <a:srgbClr val="000000">
                      <a:alpha val="43137"/>
                    </a:srgbClr>
                  </a:outerShdw>
                </a:effectLst>
              </a:rPr>
              <a:t>That there were many eccentricities, and much fanaticism in this excitement, was acknowledged by   its warmest advocates; indeed it would have been a wonder, if such things had not appeared, in the circumstances of that time. </a:t>
            </a:r>
            <a:r>
              <a:rPr lang="en-US" sz="7400" dirty="0">
                <a:solidFill>
                  <a:schemeClr val="accent5">
                    <a:lumMod val="50000"/>
                  </a:schemeClr>
                </a:solidFill>
                <a:effectLst>
                  <a:outerShdw blurRad="38100" dist="38100" dir="2700000" algn="tl">
                    <a:srgbClr val="000000">
                      <a:alpha val="43137"/>
                    </a:srgbClr>
                  </a:outerShdw>
                </a:effectLst>
              </a:rPr>
              <a:t>Yet the good effects were seen and acknowledged in every neighborhood, and among all the different sects it silenced contention, and promoted unity for a while; and these blessed effects would have continued, had not men put forth their unhallowed hands to hold up their tottering ark, mistaking it for the ark of God. </a:t>
            </a:r>
          </a:p>
          <a:p>
            <a:pPr marL="0" indent="0">
              <a:buNone/>
            </a:pPr>
            <a:r>
              <a:rPr lang="en-US" dirty="0"/>
              <a:t>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648324"/>
            <a:ext cx="12090400" cy="1009651"/>
          </a:xfrm>
        </p:spPr>
        <p:txBody>
          <a:bodyPr>
            <a:norm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The Cane Ridge Meetinghouse: Compiled with the Autobiography of Barton W. Stone, (pp. 99-101). Cobb Publishing. Kindle Edition.</a:t>
            </a:r>
          </a:p>
        </p:txBody>
      </p:sp>
    </p:spTree>
    <p:extLst>
      <p:ext uri="{BB962C8B-B14F-4D97-AF65-F5344CB8AC3E}">
        <p14:creationId xmlns:p14="http://schemas.microsoft.com/office/powerpoint/2010/main" val="34955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CFCB80-BD8A-B3BF-DFBA-231F56EC295C}"/>
              </a:ext>
            </a:extLst>
          </p:cNvPr>
          <p:cNvSpPr txBox="1"/>
          <p:nvPr/>
        </p:nvSpPr>
        <p:spPr>
          <a:xfrm>
            <a:off x="523875" y="323850"/>
            <a:ext cx="11382375" cy="6357318"/>
          </a:xfrm>
          <a:prstGeom prst="rect">
            <a:avLst/>
          </a:prstGeom>
          <a:noFill/>
        </p:spPr>
        <p:txBody>
          <a:bodyPr wrap="square">
            <a:spAutoFit/>
          </a:bodyPr>
          <a:lstStyle/>
          <a:p>
            <a:pPr>
              <a:lnSpc>
                <a:spcPct val="107000"/>
              </a:lnSpc>
              <a:spcAft>
                <a:spcPts val="800"/>
              </a:spcAft>
            </a:pPr>
            <a:r>
              <a:rPr lang="en-US" sz="3200" u="sng" dirty="0">
                <a:solidFill>
                  <a:schemeClr val="accent6">
                    <a:lumMod val="50000"/>
                  </a:schemeClr>
                </a:solidFill>
                <a:effectLst>
                  <a:outerShdw blurRad="38100" dist="38100" dir="2700000" algn="tl">
                    <a:srgbClr val="000000">
                      <a:alpha val="43137"/>
                    </a:srgbClr>
                  </a:outerShdw>
                </a:effectLst>
                <a:latin typeface="Colonna MT" panose="04020805060202030203" pitchFamily="82" charset="0"/>
              </a:rPr>
              <a:t>Testimony of Peter Cartwright, who later became a circuit rider:</a:t>
            </a:r>
          </a:p>
          <a:p>
            <a:pPr marL="0" marR="0">
              <a:lnSpc>
                <a:spcPct val="107000"/>
              </a:lnSpc>
              <a:spcBef>
                <a:spcPts val="0"/>
              </a:spcBef>
              <a:spcAft>
                <a:spcPts val="800"/>
              </a:spcAft>
            </a:pPr>
            <a:r>
              <a:rPr lang="en-US" sz="1600" kern="100" dirty="0">
                <a:solidFill>
                  <a:schemeClr val="accent6">
                    <a:lumMod val="50000"/>
                  </a:schemeClr>
                </a:solidFill>
                <a:effectLst/>
                <a:latin typeface="Colonna MT" panose="04020805060202030203" pitchFamily="82" charset="0"/>
                <a:ea typeface="Calibri" panose="020F0502020204030204" pitchFamily="34" charset="0"/>
                <a:cs typeface="Times New Roman" panose="02020603050405020304" pitchFamily="18" charset="0"/>
              </a:rPr>
              <a:t>Somewhere between 1800 and 1801, in the upper part of Kentucky, at a memorable place called “Cane Ridge,” there was appointed a sacramental meeting by some of the Presbyterian ministers, at which meeting, seemingly unexpected by ministers and people, the mighty power of God was displayed in a very extraordinary manner: many were moved to tears, and bitter and loud crying for mercy. The meeting was protracted for weeks. Ministers from almost all denominations flocked in from far and near. The meeting was kept up by night and day. Thousands heard of the mighty work, and came on foot, on horseback, in carriages and wagons. It was supposed that there were in attendance at times during the meeting from twelve to twenty-five thousand people. Hundreds fell prostrate under the might power of God, as men slain in battle. Stands were erected in the woods from which preachers of different Churches proclaimed repentance toward God and faith in our Lord Jesus Christ, and it was supposed, by eye and ear witnesses, that between one and two thousand souls were happily and powerfully converted to God during the meeting. It was not unusual for one, two, three, and four to seven preachers to be addressing the listening thousands at the same time from the different stands erected for the purpose.</a:t>
            </a:r>
          </a:p>
          <a:p>
            <a:pPr marL="0" marR="0">
              <a:lnSpc>
                <a:spcPct val="107000"/>
              </a:lnSpc>
              <a:spcBef>
                <a:spcPts val="0"/>
              </a:spcBef>
              <a:spcAft>
                <a:spcPts val="800"/>
              </a:spcAft>
            </a:pPr>
            <a:r>
              <a:rPr lang="en-US" sz="1600" b="1"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The heavenly fire spread in almost every direction. </a:t>
            </a:r>
            <a:r>
              <a:rPr lang="en-US" sz="1600"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It was said, by truthful witness, that </a:t>
            </a:r>
            <a:r>
              <a:rPr lang="en-US" sz="1600" b="1"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at times more than one thousand persons broke into loud shouting all at once, and that the shouts could be heard for miles around. </a:t>
            </a:r>
            <a:r>
              <a:rPr lang="en-US" sz="1600"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From this camp-meeting, for so it ought to be called, the news spread through all the Churches, and through all the land, and it excited great wonder and surprise; but it kindled a religious flame that spread all over Kentucky and through many other states. And I may here be permitted to say, that </a:t>
            </a:r>
            <a:r>
              <a:rPr lang="en-US" sz="1600" b="1"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this was the first camp-meeting ever held in the United States, and here our camp-meetings took their rise.</a:t>
            </a:r>
            <a:r>
              <a:rPr lang="en-US" sz="1600"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 As Presbyterian, Methodist, Baptist ministers all united in the blessed work of the meeting, when they returned home to the different congregations, and carried news of this mighty work, the revival spread rapidly through the land; but </a:t>
            </a:r>
            <a:r>
              <a:rPr lang="en-US" sz="1600" b="1" kern="100" dirty="0">
                <a:solidFill>
                  <a:srgbClr val="C00000"/>
                </a:solidFill>
                <a:effectLst/>
                <a:latin typeface="Colonna MT" panose="04020805060202030203" pitchFamily="82" charset="0"/>
                <a:ea typeface="Calibri" panose="020F0502020204030204" pitchFamily="34" charset="0"/>
                <a:cs typeface="Times New Roman" panose="02020603050405020304" pitchFamily="18" charset="0"/>
              </a:rPr>
              <a:t>many of the ministers and members of the synod of Kentucky thought it all disorder, and tried to stop the work. They called their preachers who were engaged in the revival to account, and censured and silenced them. These ministers then rose up and unitedly renounced the jurisdiction of the Presbyterian Church, organized a Church of their own, and dubbed it with the name of Christian.</a:t>
            </a:r>
          </a:p>
        </p:txBody>
      </p:sp>
    </p:spTree>
    <p:extLst>
      <p:ext uri="{BB962C8B-B14F-4D97-AF65-F5344CB8AC3E}">
        <p14:creationId xmlns:p14="http://schemas.microsoft.com/office/powerpoint/2010/main" val="1164806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6DAE1-82A3-1735-E72B-34FCA0E2E25C}"/>
              </a:ext>
            </a:extLst>
          </p:cNvPr>
          <p:cNvSpPr txBox="1"/>
          <p:nvPr/>
        </p:nvSpPr>
        <p:spPr>
          <a:xfrm>
            <a:off x="647700" y="409576"/>
            <a:ext cx="10896600" cy="6001643"/>
          </a:xfrm>
          <a:prstGeom prst="rect">
            <a:avLst/>
          </a:prstGeom>
          <a:solidFill>
            <a:srgbClr val="FFFF00"/>
          </a:solidFill>
          <a:ln w="76200">
            <a:solidFill>
              <a:srgbClr val="0070C0"/>
            </a:solidFill>
          </a:ln>
        </p:spPr>
        <p:txBody>
          <a:bodyPr wrap="square" rtlCol="0">
            <a:spAutoFit/>
          </a:bodyPr>
          <a:lstStyle/>
          <a:p>
            <a:r>
              <a:rPr lang="en-US" sz="32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The historians used "loaded language" to describe the revival with superlatives and emotive terms that colored their facts. They called the Cane Ridge Revival the "most hysterical" revival held in early America, an orgy reminding one of "ancient rites Dionysiac like,”   a "frenzy," a "monster meeting," a place where "one prayer felled three thousand,“ one of the "roaring revivals" or "religious fairs," a place reminiscent of the "circus," where people drank in "hell-fire gospel," and exhibited "pathological symptoms in unison." it was "intoxication wine to the ignorant masses; a stumbling block  to the orderly Presbyterians; foolishness to the upper Kentucky strata; hysteria to contemporary and present day rationalists.”        </a:t>
            </a:r>
            <a:r>
              <a:rPr lang="en-US" sz="3200" i="1"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 Wayne Shaw </a:t>
            </a:r>
            <a:endParaRPr lang="en-US" sz="3200" i="1" dirty="0">
              <a:solidFill>
                <a:srgbClr val="C00000"/>
              </a:solidFill>
              <a:effectLst>
                <a:outerShdw blurRad="38100" dist="38100" dir="2700000" algn="tl">
                  <a:srgbClr val="000000">
                    <a:alpha val="43137"/>
                  </a:srgbClr>
                </a:outerShdw>
              </a:effectLst>
              <a:latin typeface="Bernard MT Condensed" panose="02050806060905020404" pitchFamily="18" charset="0"/>
            </a:endParaRPr>
          </a:p>
        </p:txBody>
      </p:sp>
    </p:spTree>
    <p:extLst>
      <p:ext uri="{BB962C8B-B14F-4D97-AF65-F5344CB8AC3E}">
        <p14:creationId xmlns:p14="http://schemas.microsoft.com/office/powerpoint/2010/main" val="869865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705100"/>
            <a:ext cx="9567511" cy="1976961"/>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A new  world Pentecost?</a:t>
            </a:r>
          </a:p>
        </p:txBody>
      </p:sp>
      <p:sp>
        <p:nvSpPr>
          <p:cNvPr id="3" name="WordArt 3" descr="Narrow vertical">
            <a:extLst>
              <a:ext uri="{FF2B5EF4-FFF2-40B4-BE49-F238E27FC236}">
                <a16:creationId xmlns:a16="http://schemas.microsoft.com/office/drawing/2014/main" id="{EF7AB52E-A65C-E4F6-D05C-AECFD53F2CCA}"/>
              </a:ext>
            </a:extLst>
          </p:cNvPr>
          <p:cNvSpPr>
            <a:spLocks noChangeArrowheads="1" noChangeShapeType="1" noTextEdit="1"/>
          </p:cNvSpPr>
          <p:nvPr/>
        </p:nvSpPr>
        <p:spPr bwMode="auto">
          <a:xfrm>
            <a:off x="1524000" y="1476374"/>
            <a:ext cx="9144000" cy="3895725"/>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ABSOLUTELY NOT!</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endParaRPr>
          </a:p>
        </p:txBody>
      </p:sp>
      <p:sp>
        <p:nvSpPr>
          <p:cNvPr id="2" name="WordArt 6" descr="Paper bag">
            <a:extLst>
              <a:ext uri="{FF2B5EF4-FFF2-40B4-BE49-F238E27FC236}">
                <a16:creationId xmlns:a16="http://schemas.microsoft.com/office/drawing/2014/main" id="{C06EF7F5-278C-624C-1D32-52BE39B50B59}"/>
              </a:ext>
            </a:extLst>
          </p:cNvPr>
          <p:cNvSpPr>
            <a:spLocks noChangeArrowheads="1" noChangeShapeType="1" noTextEdit="1"/>
          </p:cNvSpPr>
          <p:nvPr/>
        </p:nvSpPr>
        <p:spPr bwMode="auto">
          <a:xfrm>
            <a:off x="1057273" y="1476374"/>
            <a:ext cx="11877677" cy="11430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9525">
                  <a:round/>
                  <a:headEnd/>
                  <a:tailEnd/>
                </a:ln>
                <a:solidFill>
                  <a:srgbClr val="92D050"/>
                </a:solidFill>
                <a:latin typeface="Arial Black"/>
              </a:rPr>
              <a:t>There Is No</a:t>
            </a: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 Pattern!</a:t>
            </a:r>
          </a:p>
        </p:txBody>
      </p:sp>
    </p:spTree>
    <p:extLst>
      <p:ext uri="{BB962C8B-B14F-4D97-AF65-F5344CB8AC3E}">
        <p14:creationId xmlns:p14="http://schemas.microsoft.com/office/powerpoint/2010/main" val="25434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5C51-1B52-48AA-93DC-1B411611131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6823C51-CF7D-47EE-96EC-961092404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1842164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2209800" y="76200"/>
            <a:ext cx="7772400" cy="914400"/>
          </a:xfrm>
        </p:spPr>
        <p:txBody>
          <a:bodyPr/>
          <a:lstStyle/>
          <a:p>
            <a:r>
              <a:rPr lang="en-US">
                <a:latin typeface="Tahoma" pitchFamily="34" charset="0"/>
              </a:rPr>
              <a:t>Aftermath Of The Revival</a:t>
            </a:r>
          </a:p>
        </p:txBody>
      </p:sp>
      <p:sp>
        <p:nvSpPr>
          <p:cNvPr id="37891" name="Text Box 3"/>
          <p:cNvSpPr txBox="1">
            <a:spLocks noChangeArrowheads="1"/>
          </p:cNvSpPr>
          <p:nvPr/>
        </p:nvSpPr>
        <p:spPr bwMode="auto">
          <a:xfrm>
            <a:off x="1752600" y="1143000"/>
            <a:ext cx="8534400" cy="5041380"/>
          </a:xfrm>
          <a:prstGeom prst="rect">
            <a:avLst/>
          </a:prstGeom>
          <a:noFill/>
          <a:ln w="9525">
            <a:noFill/>
            <a:miter lim="800000"/>
            <a:headEnd/>
            <a:tailEnd/>
          </a:ln>
          <a:effectLst/>
        </p:spPr>
        <p:txBody>
          <a:bodyPr>
            <a:spAutoFit/>
          </a:bodyPr>
          <a:lstStyle/>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10000 Expected; Over 25000 in Actual Attendance</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3000 People “Got Religion” At The Revival</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Preachers From The Methodist, Presbyterian, and Baptist All Spoke At Cane Ridge</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This Brought Old Calvinistic Religion To A Crisis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Baptists Divided Into Free-Will And Calvinists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Presbyterians Divided Into New Lights and Old Lights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Cumberland Presbyterian Church Began In 1810 As A New Light Congregation</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This Was What Brought Barton Stone To A Crossroad In His Own Religion, And Caused Him To Begin Searching For New Testament Christianity</a:t>
            </a:r>
            <a:endPar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293025054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8927-243C-CE83-9376-196AC0CE2720}"/>
              </a:ext>
            </a:extLst>
          </p:cNvPr>
          <p:cNvSpPr txBox="1"/>
          <p:nvPr/>
        </p:nvSpPr>
        <p:spPr>
          <a:xfrm>
            <a:off x="342900" y="209551"/>
            <a:ext cx="11620499" cy="7474828"/>
          </a:xfrm>
          <a:prstGeom prst="rect">
            <a:avLst/>
          </a:prstGeom>
          <a:noFill/>
        </p:spPr>
        <p:txBody>
          <a:bodyPr wrap="square">
            <a:spAutoFit/>
          </a:bodyPr>
          <a:lstStyle/>
          <a:p>
            <a:pPr marL="0" marR="0">
              <a:lnSpc>
                <a:spcPct val="107000"/>
              </a:lnSpc>
              <a:spcBef>
                <a:spcPts val="0"/>
              </a:spcBef>
              <a:spcAft>
                <a:spcPts val="750"/>
              </a:spcAft>
            </a:pPr>
            <a:r>
              <a:rPr lang="en-US" sz="2400" b="1"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Did the conversions last? </a:t>
            </a:r>
            <a:r>
              <a:rPr lang="en-US" sz="2400"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For his part, Stone came to believe that various aspects of Presbyterian doctrine, derived from the teachings of John Calvin, were in fact not biblically based. Stone questioned the notion of predestination, the requirement of an educated clergy, the idea that human will had no role in salvation, and the requirement for any Church governance beyond the congregation, for example by a Synod or council of churches, as in the Presbyterian Church. Eventually, Barton Stone broke from the Presbyterians and started what he considered a strictly Biblical church movement whose members referred to themselves simply as “Christians.” Later merging with a similar movement started by the father and son team of Thomas (1763-1854) and Alexander (1788-1866) Campbell, also Scots-Irish Presbyterians, the followers of Stone became known as   the Disciples of Christ.</a:t>
            </a:r>
          </a:p>
          <a:p>
            <a:pPr>
              <a:lnSpc>
                <a:spcPct val="107000"/>
              </a:lnSpc>
              <a:spcAft>
                <a:spcPts val="750"/>
              </a:spcAft>
            </a:pPr>
            <a:r>
              <a:rPr lang="en-US" sz="2400"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It is worth noting that the Cane Ridge revival occurred five months after Thomas Jefferson’s inauguration. We can only imagine what he might have thought if he had observed his fellow countrymen writhing in ecstatic communion with their God. Somehow, however, </a:t>
            </a:r>
            <a:r>
              <a:rPr lang="en-US" sz="2400" b="1"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Jeffersonian rationalists [i.e. </a:t>
            </a:r>
            <a:r>
              <a:rPr lang="en-US" sz="2400" b="1" u="sng" kern="0" dirty="0" err="1">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Alexender</a:t>
            </a:r>
            <a:r>
              <a:rPr lang="en-US" sz="2400" b="1" u="sng" kern="0" dirty="0">
                <a:solidFill>
                  <a:srgbClr val="C00000"/>
                </a:solidFill>
                <a:effectLst>
                  <a:outerShdw blurRad="38100" dist="38100" dir="2700000" algn="tl">
                    <a:srgbClr val="000000">
                      <a:alpha val="43137"/>
                    </a:srgbClr>
                  </a:outerShdw>
                </a:effectLst>
                <a:latin typeface="Colonna MT" panose="04020805060202030203" pitchFamily="82" charset="0"/>
                <a:ea typeface="Times New Roman" panose="02020603050405020304" pitchFamily="18" charset="0"/>
                <a:cs typeface="Times New Roman" panose="02020603050405020304" pitchFamily="18" charset="0"/>
              </a:rPr>
              <a:t> Campbell] and Christian revivalists both managed to survive and prosper in their new country.</a:t>
            </a:r>
            <a:endParaRPr lang="en-US" sz="2400" b="1" u="sng" kern="100" dirty="0">
              <a:solidFill>
                <a:srgbClr val="C00000"/>
              </a:solidFill>
              <a:effectLst>
                <a:outerShdw blurRad="38100" dist="38100" dir="2700000" algn="tl">
                  <a:srgbClr val="000000">
                    <a:alpha val="43137"/>
                  </a:srgbClr>
                </a:outerShdw>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kern="0" dirty="0">
              <a:solidFill>
                <a:srgbClr val="333333"/>
              </a:solidFill>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232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6DAE1-82A3-1735-E72B-34FCA0E2E25C}"/>
              </a:ext>
            </a:extLst>
          </p:cNvPr>
          <p:cNvSpPr txBox="1"/>
          <p:nvPr/>
        </p:nvSpPr>
        <p:spPr>
          <a:xfrm>
            <a:off x="876300" y="409576"/>
            <a:ext cx="10410825" cy="6182618"/>
          </a:xfrm>
          <a:prstGeom prst="rect">
            <a:avLst/>
          </a:prstGeom>
          <a:solidFill>
            <a:srgbClr val="FFFF00"/>
          </a:solidFill>
          <a:ln w="76200">
            <a:solidFill>
              <a:srgbClr val="0070C0"/>
            </a:solidFill>
          </a:ln>
        </p:spPr>
        <p:txBody>
          <a:bodyPr wrap="square" rtlCol="0">
            <a:spAutoFit/>
          </a:bodyPr>
          <a:lstStyle/>
          <a:p>
            <a:r>
              <a:rPr lang="en-US" sz="32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“Stone, who gave up his slaves as a result of the revival, felt that the exercises were sent because the state of religion was so low that ‘nothing common could have arrested the attention of the world.’  He reacted favorably to the revival because he was convinced that it helped the religious situation, </a:t>
            </a:r>
            <a:r>
              <a:rPr lang="en-US" sz="3200" u="sng"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but he did not approve of everything that went on: ‘Much did I then see, and much have I since seen, that I considered to be fanaticism</a:t>
            </a:r>
            <a:r>
              <a:rPr lang="en-US" sz="3200"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 but this should not condemn the work.’ He rejoiced in the ‘spirit of love and union’ among the preachers who took part in the revival, and he caught a vision of what they could accomplish when they worked in harmony. The Cane Ridge Revival caused Stone to feel that Christian unity was possible.” </a:t>
            </a:r>
            <a:r>
              <a:rPr lang="en-US" sz="3200" i="1" dirty="0">
                <a:solidFill>
                  <a:srgbClr val="C00000"/>
                </a:solidFill>
                <a:effectLst>
                  <a:outerShdw blurRad="38100" dist="38100" dir="2700000" algn="tl">
                    <a:srgbClr val="000000">
                      <a:alpha val="43137"/>
                    </a:srgbClr>
                  </a:outerShdw>
                </a:effectLst>
                <a:latin typeface="Bernard MT Condensed" panose="02050806060905020404" pitchFamily="18" charset="0"/>
                <a:ea typeface="Calibri" panose="020F0502020204030204" pitchFamily="34" charset="0"/>
                <a:cs typeface="Times New Roman" panose="02020603050405020304" pitchFamily="18" charset="0"/>
              </a:rPr>
              <a:t>– Wayne Shaw </a:t>
            </a:r>
            <a:endParaRPr lang="en-US" sz="3200" i="1" dirty="0">
              <a:solidFill>
                <a:srgbClr val="C00000"/>
              </a:solidFill>
              <a:effectLst>
                <a:outerShdw blurRad="38100" dist="38100" dir="2700000" algn="tl">
                  <a:srgbClr val="000000">
                    <a:alpha val="43137"/>
                  </a:srgbClr>
                </a:outerShdw>
              </a:effectLst>
              <a:latin typeface="Bernard MT Condensed" panose="02050806060905020404" pitchFamily="18" charset="0"/>
            </a:endParaRPr>
          </a:p>
        </p:txBody>
      </p:sp>
    </p:spTree>
    <p:extLst>
      <p:ext uri="{BB962C8B-B14F-4D97-AF65-F5344CB8AC3E}">
        <p14:creationId xmlns:p14="http://schemas.microsoft.com/office/powerpoint/2010/main" val="35574890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2209800" y="152400"/>
            <a:ext cx="7772400" cy="685800"/>
          </a:xfrm>
        </p:spPr>
        <p:txBody>
          <a:bodyPr/>
          <a:lstStyle/>
          <a:p>
            <a:r>
              <a:rPr lang="en-US">
                <a:latin typeface="Tahoma" pitchFamily="34" charset="0"/>
              </a:rPr>
              <a:t>Rejection &amp; Restructuring</a:t>
            </a:r>
          </a:p>
        </p:txBody>
      </p:sp>
      <p:sp>
        <p:nvSpPr>
          <p:cNvPr id="12291" name="Text Box 3"/>
          <p:cNvSpPr txBox="1">
            <a:spLocks noChangeArrowheads="1"/>
          </p:cNvSpPr>
          <p:nvPr/>
        </p:nvSpPr>
        <p:spPr bwMode="auto">
          <a:xfrm>
            <a:off x="1828800" y="990601"/>
            <a:ext cx="8534400" cy="5732463"/>
          </a:xfrm>
          <a:prstGeom prst="rect">
            <a:avLst/>
          </a:prstGeom>
          <a:noFill/>
          <a:ln w="9525">
            <a:noFill/>
            <a:miter lim="800000"/>
            <a:headEnd/>
            <a:tailEnd/>
          </a:ln>
          <a:effectLst/>
        </p:spPr>
        <p:txBody>
          <a:bodyPr>
            <a:spAutoFit/>
          </a:bodyPr>
          <a:lstStyle/>
          <a:p>
            <a:pPr marL="282575" indent="-282575"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Rejection</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By 1803 Revival Had Died Down Some</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Presbyterian Church Put Pressure On Stone To Quit What He Was Preaching</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Other Preachers He Influenced: John Dunlavy; David Purviance; John Marshall; Richard McNemar; Malcolm Worley; John Thompson</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Either He Was To Preach Presbyterian Doctrine Or Be Excommunicated</a:t>
            </a:r>
          </a:p>
          <a:p>
            <a:pPr marL="282575" indent="-282575"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Restructuring</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These Men Resigned Both Orange And Washington Presbyteries</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They Formed The Springfield Presbytery</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They Vowed To Preach The Bible Only</a:t>
            </a:r>
          </a:p>
          <a:p>
            <a:pPr marL="679450" lvl="1" indent="-282575" algn="ctr" fontAlgn="base">
              <a:spcBef>
                <a:spcPct val="50000"/>
              </a:spcBef>
              <a:spcAft>
                <a:spcPct val="0"/>
              </a:spcAft>
              <a:buFontTx/>
              <a:buChar char="•"/>
            </a:pPr>
            <a:r>
              <a:rPr lang="en-US" sz="2000">
                <a:solidFill>
                  <a:srgbClr val="000000"/>
                </a:solidFill>
                <a:effectLst>
                  <a:outerShdw blurRad="38100" dist="38100" dir="2700000" algn="tl">
                    <a:srgbClr val="000000">
                      <a:alpha val="43137"/>
                    </a:srgbClr>
                  </a:outerShdw>
                </a:effectLst>
                <a:latin typeface="Tahoma" pitchFamily="34" charset="0"/>
              </a:rPr>
              <a:t>In 1804 They Disbanded The Springfield Presbytery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914400"/>
          </a:xfrm>
        </p:spPr>
        <p:txBody>
          <a:bodyPr anchor="ctr">
            <a:noAutofit/>
          </a:bodyPr>
          <a:lstStyle/>
          <a:p>
            <a:pPr algn="ctr"/>
            <a:r>
              <a:rPr lang="en-US" sz="4000" b="1" dirty="0"/>
              <a:t>The Great Awakenings Compared</a:t>
            </a:r>
          </a:p>
        </p:txBody>
      </p:sp>
      <p:graphicFrame>
        <p:nvGraphicFramePr>
          <p:cNvPr id="7" name="Table 6"/>
          <p:cNvGraphicFramePr>
            <a:graphicFrameLocks noGrp="1"/>
          </p:cNvGraphicFramePr>
          <p:nvPr/>
        </p:nvGraphicFramePr>
        <p:xfrm>
          <a:off x="1981200" y="1066800"/>
          <a:ext cx="8229600" cy="557784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74914">
                <a:tc>
                  <a:txBody>
                    <a:bodyPr/>
                    <a:lstStyle/>
                    <a:p>
                      <a:pPr algn="ctr"/>
                      <a:r>
                        <a:rPr lang="en-US" sz="3600" dirty="0"/>
                        <a:t>First </a:t>
                      </a:r>
                      <a:br>
                        <a:rPr lang="en-US" sz="3600" dirty="0"/>
                      </a:br>
                      <a:r>
                        <a:rPr lang="en-US" sz="3200" dirty="0"/>
                        <a:t>Great Awakening</a:t>
                      </a:r>
                      <a:endParaRPr lang="en-US" sz="3600" dirty="0"/>
                    </a:p>
                  </a:txBody>
                  <a:tcPr/>
                </a:tc>
                <a:tc>
                  <a:txBody>
                    <a:bodyPr/>
                    <a:lstStyle/>
                    <a:p>
                      <a:pPr algn="ctr"/>
                      <a:r>
                        <a:rPr lang="en-US" sz="3600" dirty="0"/>
                        <a:t>Second </a:t>
                      </a:r>
                      <a:br>
                        <a:rPr lang="en-US" sz="3600" dirty="0"/>
                      </a:br>
                      <a:r>
                        <a:rPr lang="en-US" sz="3200" dirty="0"/>
                        <a:t>Great Awakening</a:t>
                      </a:r>
                    </a:p>
                  </a:txBody>
                  <a:tcPr/>
                </a:tc>
                <a:extLst>
                  <a:ext uri="{0D108BD9-81ED-4DB2-BD59-A6C34878D82A}">
                    <a16:rowId xmlns:a16="http://schemas.microsoft.com/office/drawing/2014/main" val="10000"/>
                  </a:ext>
                </a:extLst>
              </a:tr>
              <a:tr h="674914">
                <a:tc gridSpan="2">
                  <a:txBody>
                    <a:bodyPr/>
                    <a:lstStyle/>
                    <a:p>
                      <a:pPr algn="ctr"/>
                      <a:r>
                        <a:rPr lang="en-US" sz="2400" b="1" dirty="0"/>
                        <a:t>Religious</a:t>
                      </a:r>
                      <a:r>
                        <a:rPr lang="en-US" sz="2400" b="1" baseline="0" dirty="0"/>
                        <a:t> Revivals</a:t>
                      </a:r>
                      <a:endParaRPr lang="en-US" sz="2400" b="1" dirty="0"/>
                    </a:p>
                  </a:txBody>
                  <a:tcPr anchor="ctr"/>
                </a:tc>
                <a:tc hMerge="1">
                  <a:txBody>
                    <a:bodyPr/>
                    <a:lstStyle/>
                    <a:p>
                      <a:endParaRPr lang="en-US"/>
                    </a:p>
                  </a:txBody>
                  <a:tcPr/>
                </a:tc>
                <a:extLst>
                  <a:ext uri="{0D108BD9-81ED-4DB2-BD59-A6C34878D82A}">
                    <a16:rowId xmlns:a16="http://schemas.microsoft.com/office/drawing/2014/main" val="10001"/>
                  </a:ext>
                </a:extLst>
              </a:tr>
              <a:tr h="674914">
                <a:tc gridSpan="2">
                  <a:txBody>
                    <a:bodyPr/>
                    <a:lstStyle/>
                    <a:p>
                      <a:pPr algn="ctr"/>
                      <a:r>
                        <a:rPr lang="en-US" sz="2800" b="1" dirty="0"/>
                        <a:t>Emotional, Fire</a:t>
                      </a:r>
                      <a:r>
                        <a:rPr lang="en-US" sz="2800" b="1" baseline="0" dirty="0"/>
                        <a:t> &amp; Brimstone Preaching</a:t>
                      </a:r>
                      <a:endParaRPr lang="en-US" sz="2800" b="1" dirty="0"/>
                    </a:p>
                  </a:txBody>
                  <a:tcPr anchor="ctr"/>
                </a:tc>
                <a:tc hMerge="1">
                  <a:txBody>
                    <a:bodyPr/>
                    <a:lstStyle/>
                    <a:p>
                      <a:endParaRPr lang="en-US" dirty="0"/>
                    </a:p>
                  </a:txBody>
                  <a:tcPr/>
                </a:tc>
                <a:extLst>
                  <a:ext uri="{0D108BD9-81ED-4DB2-BD59-A6C34878D82A}">
                    <a16:rowId xmlns:a16="http://schemas.microsoft.com/office/drawing/2014/main" val="10002"/>
                  </a:ext>
                </a:extLst>
              </a:tr>
              <a:tr h="448490">
                <a:tc>
                  <a:txBody>
                    <a:bodyPr/>
                    <a:lstStyle/>
                    <a:p>
                      <a:pPr algn="ctr"/>
                      <a:r>
                        <a:rPr lang="en-US" sz="2400" b="1" i="1" dirty="0"/>
                        <a:t>Calvinist</a:t>
                      </a:r>
                      <a:r>
                        <a:rPr lang="en-US" sz="2400" dirty="0"/>
                        <a:t> Influence</a:t>
                      </a:r>
                    </a:p>
                    <a:p>
                      <a:pPr algn="ctr"/>
                      <a:r>
                        <a:rPr lang="en-US" sz="2400" dirty="0"/>
                        <a:t>[Sinfulness</a:t>
                      </a:r>
                      <a:r>
                        <a:rPr lang="en-US" sz="2400" baseline="0" dirty="0"/>
                        <a:t> Inherent]</a:t>
                      </a:r>
                      <a:endParaRPr lang="en-US" sz="2400" b="0" i="0" dirty="0"/>
                    </a:p>
                  </a:txBody>
                  <a:tcPr anchor="ctr"/>
                </a:tc>
                <a:tc>
                  <a:txBody>
                    <a:bodyPr/>
                    <a:lstStyle/>
                    <a:p>
                      <a:pPr algn="ctr"/>
                      <a:r>
                        <a:rPr lang="en-US" sz="2400" b="1" i="1" dirty="0"/>
                        <a:t>Arminian</a:t>
                      </a:r>
                      <a:r>
                        <a:rPr lang="en-US" sz="2400" dirty="0"/>
                        <a:t> Influence</a:t>
                      </a:r>
                      <a:br>
                        <a:rPr lang="en-US" sz="2400" dirty="0"/>
                      </a:br>
                      <a:r>
                        <a:rPr lang="en-US" sz="2400" dirty="0"/>
                        <a:t>[Sinfulness a Choice</a:t>
                      </a:r>
                      <a:r>
                        <a:rPr lang="en-US" sz="2400" baseline="0" dirty="0"/>
                        <a:t>]</a:t>
                      </a:r>
                      <a:endParaRPr lang="en-US" sz="2400" b="0" i="1" dirty="0"/>
                    </a:p>
                  </a:txBody>
                  <a:tcPr anchor="ctr"/>
                </a:tc>
                <a:extLst>
                  <a:ext uri="{0D108BD9-81ED-4DB2-BD59-A6C34878D82A}">
                    <a16:rowId xmlns:a16="http://schemas.microsoft.com/office/drawing/2014/main" val="10003"/>
                  </a:ext>
                </a:extLst>
              </a:tr>
              <a:tr h="600892">
                <a:tc gridSpan="2">
                  <a:txBody>
                    <a:bodyPr/>
                    <a:lstStyle/>
                    <a:p>
                      <a:pPr algn="ctr"/>
                      <a:r>
                        <a:rPr lang="en-US" sz="2800" b="1" dirty="0"/>
                        <a:t>Conversion Experience</a:t>
                      </a:r>
                    </a:p>
                  </a:txBody>
                  <a:tcPr anchor="ctr"/>
                </a:tc>
                <a:tc hMerge="1">
                  <a:txBody>
                    <a:bodyPr/>
                    <a:lstStyle/>
                    <a:p>
                      <a:endParaRPr lang="en-US"/>
                    </a:p>
                  </a:txBody>
                  <a:tcPr/>
                </a:tc>
                <a:extLst>
                  <a:ext uri="{0D108BD9-81ED-4DB2-BD59-A6C34878D82A}">
                    <a16:rowId xmlns:a16="http://schemas.microsoft.com/office/drawing/2014/main" val="10004"/>
                  </a:ext>
                </a:extLst>
              </a:tr>
              <a:tr h="674914">
                <a:tc gridSpan="2">
                  <a:txBody>
                    <a:bodyPr/>
                    <a:lstStyle/>
                    <a:p>
                      <a:pPr algn="ctr"/>
                      <a:r>
                        <a:rPr lang="en-US" sz="2800" b="1" dirty="0"/>
                        <a:t>Spread of Non-traditional Denominations</a:t>
                      </a:r>
                    </a:p>
                  </a:txBody>
                  <a:tcPr anchor="ctr"/>
                </a:tc>
                <a:tc hMerge="1">
                  <a:txBody>
                    <a:bodyPr/>
                    <a:lstStyle/>
                    <a:p>
                      <a:pPr algn="ctr"/>
                      <a:endParaRPr lang="en-US" sz="2400" b="1" dirty="0"/>
                    </a:p>
                  </a:txBody>
                  <a:tcPr anchor="ctr"/>
                </a:tc>
                <a:extLst>
                  <a:ext uri="{0D108BD9-81ED-4DB2-BD59-A6C34878D82A}">
                    <a16:rowId xmlns:a16="http://schemas.microsoft.com/office/drawing/2014/main" val="10005"/>
                  </a:ext>
                </a:extLst>
              </a:tr>
              <a:tr h="544286">
                <a:tc gridSpan="2">
                  <a:txBody>
                    <a:bodyPr/>
                    <a:lstStyle/>
                    <a:p>
                      <a:pPr algn="ctr"/>
                      <a:r>
                        <a:rPr lang="en-US" sz="2800" b="1" dirty="0"/>
                        <a:t>Promoted Democratic Ideals</a:t>
                      </a:r>
                    </a:p>
                  </a:txBody>
                  <a:tcPr anchor="ctr"/>
                </a:tc>
                <a:tc hMerge="1">
                  <a:txBody>
                    <a:bodyPr/>
                    <a:lstStyle/>
                    <a:p>
                      <a:pPr algn="ctr"/>
                      <a:endParaRPr lang="en-US" sz="2400" b="1" dirty="0"/>
                    </a:p>
                  </a:txBody>
                  <a:tcPr anchor="ctr"/>
                </a:tc>
                <a:extLst>
                  <a:ext uri="{0D108BD9-81ED-4DB2-BD59-A6C34878D82A}">
                    <a16:rowId xmlns:a16="http://schemas.microsoft.com/office/drawing/2014/main" val="10006"/>
                  </a:ext>
                </a:extLst>
              </a:tr>
              <a:tr h="424542">
                <a:tc>
                  <a:txBody>
                    <a:bodyPr/>
                    <a:lstStyle/>
                    <a:p>
                      <a:pPr algn="ctr"/>
                      <a:r>
                        <a:rPr lang="en-US" sz="2400" b="1" dirty="0"/>
                        <a:t>American Revolution</a:t>
                      </a:r>
                      <a:endParaRPr lang="en-US" sz="2400" b="1" i="1" dirty="0"/>
                    </a:p>
                  </a:txBody>
                  <a:tcPr anchor="ctr"/>
                </a:tc>
                <a:tc>
                  <a:txBody>
                    <a:bodyPr/>
                    <a:lstStyle/>
                    <a:p>
                      <a:pPr algn="ctr"/>
                      <a:r>
                        <a:rPr lang="en-US" sz="2400" b="1" dirty="0"/>
                        <a:t>Antebellum Reform</a:t>
                      </a:r>
                      <a:endParaRPr lang="en-US" sz="2400" b="1" i="1" dirty="0"/>
                    </a:p>
                  </a:txBody>
                  <a:tcPr anchor="ctr"/>
                </a:tc>
                <a:extLst>
                  <a:ext uri="{0D108BD9-81ED-4DB2-BD59-A6C34878D82A}">
                    <a16:rowId xmlns:a16="http://schemas.microsoft.com/office/drawing/2014/main" val="10007"/>
                  </a:ext>
                </a:extLst>
              </a:tr>
            </a:tbl>
          </a:graphicData>
        </a:graphic>
      </p:graphicFrame>
      <p:sp>
        <p:nvSpPr>
          <p:cNvPr id="8" name="Rectangle 7"/>
          <p:cNvSpPr/>
          <p:nvPr/>
        </p:nvSpPr>
        <p:spPr>
          <a:xfrm>
            <a:off x="2362200" y="2971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0" name="Rectangle 9"/>
          <p:cNvSpPr/>
          <p:nvPr/>
        </p:nvSpPr>
        <p:spPr>
          <a:xfrm>
            <a:off x="2362200" y="50292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1" name="Rectangle 10"/>
          <p:cNvSpPr/>
          <p:nvPr/>
        </p:nvSpPr>
        <p:spPr>
          <a:xfrm>
            <a:off x="2362200" y="5638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2" name="Rectangle 11"/>
          <p:cNvSpPr/>
          <p:nvPr/>
        </p:nvSpPr>
        <p:spPr>
          <a:xfrm>
            <a:off x="23622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3" name="Rectangle 12"/>
          <p:cNvSpPr/>
          <p:nvPr/>
        </p:nvSpPr>
        <p:spPr>
          <a:xfrm>
            <a:off x="64008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4" name="Rectangle 13"/>
          <p:cNvSpPr/>
          <p:nvPr/>
        </p:nvSpPr>
        <p:spPr>
          <a:xfrm>
            <a:off x="23622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5" name="Rectangle 14"/>
          <p:cNvSpPr/>
          <p:nvPr/>
        </p:nvSpPr>
        <p:spPr>
          <a:xfrm>
            <a:off x="64008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6" name="Rectangle 15"/>
          <p:cNvSpPr/>
          <p:nvPr/>
        </p:nvSpPr>
        <p:spPr>
          <a:xfrm>
            <a:off x="2362200" y="22860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7" name="Rectangle 16"/>
          <p:cNvSpPr/>
          <p:nvPr/>
        </p:nvSpPr>
        <p:spPr>
          <a:xfrm>
            <a:off x="2362200" y="44196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Tree>
    <p:extLst>
      <p:ext uri="{BB962C8B-B14F-4D97-AF65-F5344CB8AC3E}">
        <p14:creationId xmlns:p14="http://schemas.microsoft.com/office/powerpoint/2010/main" val="32346753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eaLnBrk="1" hangingPunct="1"/>
            <a:r>
              <a:rPr lang="en-US" sz="3600"/>
              <a:t>The Last Will &amp; Testament Of The Springfield Presbytery, June 28, 1804</a:t>
            </a:r>
          </a:p>
        </p:txBody>
      </p:sp>
      <p:sp>
        <p:nvSpPr>
          <p:cNvPr id="30723" name="Rectangle 3"/>
          <p:cNvSpPr>
            <a:spLocks noGrp="1" noChangeArrowheads="1"/>
          </p:cNvSpPr>
          <p:nvPr>
            <p:ph type="body" idx="1"/>
          </p:nvPr>
        </p:nvSpPr>
        <p:spPr/>
        <p:txBody>
          <a:bodyPr/>
          <a:lstStyle/>
          <a:p>
            <a:pPr eaLnBrk="1" hangingPunct="1"/>
            <a:endParaRPr lang="en-US"/>
          </a:p>
        </p:txBody>
      </p:sp>
      <p:pic>
        <p:nvPicPr>
          <p:cNvPr id="30724" name="Picture 4"/>
          <p:cNvPicPr>
            <a:picLocks noChangeAspect="1" noChangeArrowheads="1"/>
          </p:cNvPicPr>
          <p:nvPr/>
        </p:nvPicPr>
        <p:blipFill>
          <a:blip r:embed="rId2" cstate="print"/>
          <a:srcRect/>
          <a:stretch>
            <a:fillRect/>
          </a:stretch>
        </p:blipFill>
        <p:spPr bwMode="auto">
          <a:xfrm>
            <a:off x="8458201" y="1447800"/>
            <a:ext cx="1692275" cy="2819400"/>
          </a:xfrm>
          <a:prstGeom prst="rect">
            <a:avLst/>
          </a:prstGeom>
          <a:noFill/>
          <a:ln w="9525">
            <a:noFill/>
            <a:miter lim="800000"/>
            <a:headEnd/>
            <a:tailEnd/>
          </a:ln>
        </p:spPr>
      </p:pic>
      <p:pic>
        <p:nvPicPr>
          <p:cNvPr id="30725" name="Picture 5"/>
          <p:cNvPicPr>
            <a:picLocks noChangeAspect="1" noChangeArrowheads="1"/>
          </p:cNvPicPr>
          <p:nvPr/>
        </p:nvPicPr>
        <p:blipFill>
          <a:blip r:embed="rId3" cstate="print"/>
          <a:srcRect/>
          <a:stretch>
            <a:fillRect/>
          </a:stretch>
        </p:blipFill>
        <p:spPr bwMode="auto">
          <a:xfrm>
            <a:off x="1752600" y="1676401"/>
            <a:ext cx="5791200" cy="4371975"/>
          </a:xfrm>
          <a:prstGeom prst="rect">
            <a:avLst/>
          </a:prstGeom>
          <a:noFill/>
          <a:ln w="9525">
            <a:noFill/>
            <a:miter lim="800000"/>
            <a:headEnd/>
            <a:tailEnd/>
          </a:ln>
        </p:spPr>
      </p:pic>
      <p:pic>
        <p:nvPicPr>
          <p:cNvPr id="30726" name="Picture 6"/>
          <p:cNvPicPr>
            <a:picLocks noChangeAspect="1" noChangeArrowheads="1"/>
          </p:cNvPicPr>
          <p:nvPr/>
        </p:nvPicPr>
        <p:blipFill>
          <a:blip r:embed="rId4" cstate="print"/>
          <a:srcRect/>
          <a:stretch>
            <a:fillRect/>
          </a:stretch>
        </p:blipFill>
        <p:spPr bwMode="auto">
          <a:xfrm>
            <a:off x="7545388" y="4724400"/>
            <a:ext cx="3122612" cy="1682750"/>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228070962"/>
              </p:ext>
            </p:extLst>
          </p:nvPr>
        </p:nvGraphicFramePr>
        <p:xfrm>
          <a:off x="2057400" y="76200"/>
          <a:ext cx="7933888"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1828800" y="1376362"/>
          <a:ext cx="8534400" cy="51006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09800" y="76200"/>
            <a:ext cx="7772400" cy="914400"/>
          </a:xfrm>
        </p:spPr>
        <p:txBody>
          <a:bodyPr/>
          <a:lstStyle/>
          <a:p>
            <a:r>
              <a:rPr lang="en-US">
                <a:latin typeface="Tahoma" pitchFamily="34" charset="0"/>
              </a:rPr>
              <a:t>Restoration</a:t>
            </a:r>
          </a:p>
        </p:txBody>
      </p:sp>
      <p:sp>
        <p:nvSpPr>
          <p:cNvPr id="13315" name="Text Box 3"/>
          <p:cNvSpPr txBox="1">
            <a:spLocks noChangeArrowheads="1"/>
          </p:cNvSpPr>
          <p:nvPr/>
        </p:nvSpPr>
        <p:spPr bwMode="auto">
          <a:xfrm>
            <a:off x="1905000" y="1411288"/>
            <a:ext cx="8534400" cy="4151312"/>
          </a:xfrm>
          <a:prstGeom prst="rect">
            <a:avLst/>
          </a:prstGeom>
          <a:noFill/>
          <a:ln w="9525">
            <a:noFill/>
            <a:miter lim="800000"/>
            <a:headEnd/>
            <a:tailEnd/>
          </a:ln>
          <a:effectLst/>
        </p:spPr>
        <p:txBody>
          <a:bodyPr>
            <a:spAutoFit/>
          </a:bodyPr>
          <a:lstStyle/>
          <a:p>
            <a:pPr marL="512763" indent="-512763"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June 28, 1804 – The Signing Of The Last Will &amp; Testament Of The Springfield Presbytery</a:t>
            </a:r>
          </a:p>
          <a:p>
            <a:pPr marL="512763" indent="-512763"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A Call To Preach The Bible Only</a:t>
            </a:r>
          </a:p>
          <a:p>
            <a:pPr marL="512763" indent="-512763"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A Call To Reject The Westminster Confession Of Faith And All Document Designed By Man</a:t>
            </a:r>
          </a:p>
          <a:p>
            <a:pPr marL="512763" indent="-512763" algn="ctr" fontAlgn="base">
              <a:spcBef>
                <a:spcPct val="50000"/>
              </a:spcBef>
              <a:spcAft>
                <a:spcPct val="0"/>
              </a:spcAft>
              <a:buFontTx/>
              <a:buChar char="•"/>
            </a:pPr>
            <a:r>
              <a:rPr lang="en-US" sz="2800">
                <a:solidFill>
                  <a:srgbClr val="000000"/>
                </a:solidFill>
                <a:effectLst>
                  <a:outerShdw blurRad="38100" dist="38100" dir="2700000" algn="tl">
                    <a:srgbClr val="000000">
                      <a:alpha val="43137"/>
                    </a:srgbClr>
                  </a:outerShdw>
                </a:effectLst>
                <a:latin typeface="Tahoma" pitchFamily="34" charset="0"/>
              </a:rPr>
              <a:t>At The Insistence Of Rice Haggard, The Name “Christian” Only Be Used To Designate What They Would Be Called.</a:t>
            </a:r>
            <a:endParaRPr lang="en-US" sz="2000">
              <a:solidFill>
                <a:srgbClr val="000000"/>
              </a:solidFill>
              <a:effectLst>
                <a:outerShdw blurRad="38100" dist="38100" dir="2700000" algn="tl">
                  <a:srgbClr val="000000">
                    <a:alpha val="43137"/>
                  </a:srgbClr>
                </a:outerShdw>
              </a:effectLst>
              <a:latin typeface="Tahoma"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209800" y="0"/>
            <a:ext cx="7772400" cy="533400"/>
          </a:xfrm>
        </p:spPr>
        <p:txBody>
          <a:bodyPr/>
          <a:lstStyle/>
          <a:p>
            <a:pPr eaLnBrk="1" hangingPunct="1">
              <a:defRPr/>
            </a:pPr>
            <a:r>
              <a:rPr lang="en-US" dirty="0">
                <a:effectLst>
                  <a:reflection blurRad="6350" stA="60000" endA="900" endPos="58000" dir="5400000" sy="-100000" algn="bl" rotWithShape="0"/>
                </a:effectLst>
                <a:latin typeface="Tahoma" pitchFamily="34" charset="0"/>
              </a:rPr>
              <a:t>Growth Of A Movement</a:t>
            </a:r>
          </a:p>
        </p:txBody>
      </p:sp>
      <p:graphicFrame>
        <p:nvGraphicFramePr>
          <p:cNvPr id="9" name="Diagram 8"/>
          <p:cNvGraphicFramePr/>
          <p:nvPr/>
        </p:nvGraphicFramePr>
        <p:xfrm>
          <a:off x="1524000" y="304800"/>
          <a:ext cx="53340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6"/>
          <p:cNvGrpSpPr>
            <a:grpSpLocks/>
          </p:cNvGrpSpPr>
          <p:nvPr/>
        </p:nvGrpSpPr>
        <p:grpSpPr bwMode="auto">
          <a:xfrm>
            <a:off x="6705600" y="2057400"/>
            <a:ext cx="3962400" cy="2895600"/>
            <a:chOff x="3264" y="912"/>
            <a:chExt cx="2208" cy="1728"/>
          </a:xfrm>
        </p:grpSpPr>
        <p:sp>
          <p:nvSpPr>
            <p:cNvPr id="86021" name="Text Box 5"/>
            <p:cNvSpPr txBox="1">
              <a:spLocks noChangeArrowheads="1"/>
            </p:cNvSpPr>
            <p:nvPr/>
          </p:nvSpPr>
          <p:spPr bwMode="auto">
            <a:xfrm>
              <a:off x="3563" y="2403"/>
              <a:ext cx="1824" cy="2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000" dirty="0">
                  <a:solidFill>
                    <a:srgbClr val="000000"/>
                  </a:solidFill>
                  <a:effectLst>
                    <a:outerShdw blurRad="38100" dist="38100" dir="2700000" algn="tl">
                      <a:srgbClr val="000000">
                        <a:alpha val="43137"/>
                      </a:srgbClr>
                    </a:outerShdw>
                  </a:effectLst>
                  <a:latin typeface="Tahoma" pitchFamily="34" charset="0"/>
                </a:rPr>
                <a:t>The Shakers In Kentucky</a:t>
              </a:r>
            </a:p>
          </p:txBody>
        </p:sp>
        <p:pic>
          <p:nvPicPr>
            <p:cNvPr id="32774" name="Picture 4"/>
            <p:cNvPicPr>
              <a:picLocks noChangeAspect="1" noChangeArrowheads="1"/>
            </p:cNvPicPr>
            <p:nvPr/>
          </p:nvPicPr>
          <p:blipFill>
            <a:blip r:embed="rId7" cstate="print"/>
            <a:srcRect/>
            <a:stretch>
              <a:fillRect/>
            </a:stretch>
          </p:blipFill>
          <p:spPr bwMode="auto">
            <a:xfrm>
              <a:off x="3264" y="912"/>
              <a:ext cx="2208" cy="1513"/>
            </a:xfrm>
            <a:prstGeom prst="rect">
              <a:avLst/>
            </a:prstGeom>
            <a:noFill/>
            <a:ln w="9525">
              <a:noFill/>
              <a:miter lim="800000"/>
              <a:headEnd/>
              <a:tailEnd/>
            </a:ln>
          </p:spPr>
        </p:pic>
      </p:gr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38125"/>
            <a:ext cx="10770670" cy="6115049"/>
          </a:xfrm>
        </p:spPr>
        <p:txBody>
          <a:bodyPr>
            <a:normAutofit fontScale="25000" lnSpcReduction="20000"/>
          </a:bodyPr>
          <a:lstStyle/>
          <a:p>
            <a:r>
              <a:rPr lang="en-US" sz="11200" dirty="0">
                <a:solidFill>
                  <a:schemeClr val="accent6">
                    <a:lumMod val="75000"/>
                  </a:schemeClr>
                </a:solidFill>
                <a:effectLst>
                  <a:outerShdw blurRad="38100" dist="38100" dir="2700000" algn="tl">
                    <a:srgbClr val="000000">
                      <a:alpha val="43137"/>
                    </a:srgbClr>
                  </a:outerShdw>
                </a:effectLst>
              </a:rPr>
              <a:t>STONE &amp; CAMPBELL IN SEARCH OF THE ANCIENT ORDER</a:t>
            </a:r>
          </a:p>
          <a:p>
            <a:r>
              <a:rPr lang="en-US" sz="7200" dirty="0">
                <a:solidFill>
                  <a:schemeClr val="accent3">
                    <a:lumMod val="50000"/>
                  </a:schemeClr>
                </a:solidFill>
                <a:effectLst>
                  <a:outerShdw blurRad="38100" dist="38100" dir="2700000" algn="tl">
                    <a:srgbClr val="000000">
                      <a:alpha val="43137"/>
                    </a:srgbClr>
                  </a:outerShdw>
                </a:effectLst>
              </a:rPr>
              <a:t>Stone always looked favorably on revivalism and, as late as 1832, was willing to </a:t>
            </a:r>
            <a:r>
              <a:rPr lang="en-US" sz="7200" i="1" dirty="0">
                <a:solidFill>
                  <a:schemeClr val="accent3">
                    <a:lumMod val="50000"/>
                  </a:schemeClr>
                </a:solidFill>
                <a:effectLst>
                  <a:outerShdw blurRad="38100" dist="38100" dir="2700000" algn="tl">
                    <a:srgbClr val="000000">
                      <a:alpha val="43137"/>
                    </a:srgbClr>
                  </a:outerShdw>
                </a:effectLst>
              </a:rPr>
              <a:t>retain the mourner’s bench</a:t>
            </a:r>
            <a:r>
              <a:rPr lang="en-US" sz="7200" dirty="0">
                <a:solidFill>
                  <a:schemeClr val="accent3">
                    <a:lumMod val="50000"/>
                  </a:schemeClr>
                </a:solidFill>
                <a:effectLst>
                  <a:outerShdw blurRad="38100" dist="38100" dir="2700000" algn="tl">
                    <a:srgbClr val="000000">
                      <a:alpha val="43137"/>
                    </a:srgbClr>
                  </a:outerShdw>
                </a:effectLst>
              </a:rPr>
              <a:t>, which was a symbol and tool of camp-meeting-type conversions. Cane Ridge also left Stone with     a passion for the unity of Christians and for freedom in the Spirit. The intense and practical spirit of unity he experienced in the revival Stone tied to the outpouring of the Spirit. The conversions, the exercises,   and the stunning display of unity were all tied together. They could only be explained by the Spirit’s fire. We can also say that the Spirit’s fire lit in Stone a passion for freedom from the theological intricacies of human creeds and the constriction of human traditions, and a passion for restoration of simple New Testament Christianity. This was the aura of Cane Ridge that pervaded the </a:t>
            </a:r>
            <a:r>
              <a:rPr lang="en-US" sz="7200" dirty="0" err="1">
                <a:solidFill>
                  <a:schemeClr val="accent3">
                    <a:lumMod val="50000"/>
                  </a:schemeClr>
                </a:solidFill>
                <a:effectLst>
                  <a:outerShdw blurRad="38100" dist="38100" dir="2700000" algn="tl">
                    <a:srgbClr val="000000">
                      <a:alpha val="43137"/>
                    </a:srgbClr>
                  </a:outerShdw>
                </a:effectLst>
              </a:rPr>
              <a:t>Stoneite</a:t>
            </a:r>
            <a:r>
              <a:rPr lang="en-US" sz="7200" dirty="0">
                <a:solidFill>
                  <a:schemeClr val="accent3">
                    <a:lumMod val="50000"/>
                  </a:schemeClr>
                </a:solidFill>
                <a:effectLst>
                  <a:outerShdw blurRad="38100" dist="38100" dir="2700000" algn="tl">
                    <a:srgbClr val="000000">
                      <a:alpha val="43137"/>
                    </a:srgbClr>
                  </a:outerShdw>
                </a:effectLst>
              </a:rPr>
              <a:t> churches as they steadily spread throughout the Cumberland region, mostly in the backwoods. But in 1823 a new voice appeared in Kentucky.</a:t>
            </a:r>
          </a:p>
          <a:p>
            <a:r>
              <a:rPr lang="en-US" sz="7200" dirty="0">
                <a:solidFill>
                  <a:schemeClr val="accent3">
                    <a:lumMod val="50000"/>
                  </a:schemeClr>
                </a:solidFill>
                <a:effectLst>
                  <a:outerShdw blurRad="38100" dist="38100" dir="2700000" algn="tl">
                    <a:srgbClr val="000000">
                      <a:alpha val="43137"/>
                    </a:srgbClr>
                  </a:outerShdw>
                </a:effectLst>
              </a:rPr>
              <a:t>Alexander Campbell came to Kentucky to debate the Presbyterian W. L. McCalla on the topic of baptism. Campbell’s argument about the role of baptism for remission—and the new pattern of conversion (ordo </a:t>
            </a:r>
            <a:r>
              <a:rPr lang="en-US" sz="7200" dirty="0" err="1">
                <a:solidFill>
                  <a:schemeClr val="accent3">
                    <a:lumMod val="50000"/>
                  </a:schemeClr>
                </a:solidFill>
                <a:effectLst>
                  <a:outerShdw blurRad="38100" dist="38100" dir="2700000" algn="tl">
                    <a:srgbClr val="000000">
                      <a:alpha val="43137"/>
                    </a:srgbClr>
                  </a:outerShdw>
                </a:effectLst>
              </a:rPr>
              <a:t>salutis</a:t>
            </a:r>
            <a:r>
              <a:rPr lang="en-US" sz="7200" dirty="0">
                <a:solidFill>
                  <a:schemeClr val="accent3">
                    <a:lumMod val="50000"/>
                  </a:schemeClr>
                </a:solidFill>
                <a:effectLst>
                  <a:outerShdw blurRad="38100" dist="38100" dir="2700000" algn="tl">
                    <a:srgbClr val="000000">
                      <a:alpha val="43137"/>
                    </a:srgbClr>
                  </a:outerShdw>
                </a:effectLst>
              </a:rPr>
              <a:t>) it anchored—quickly resonated with thousands of </a:t>
            </a:r>
            <a:r>
              <a:rPr lang="en-US" sz="7200" dirty="0" err="1">
                <a:solidFill>
                  <a:schemeClr val="accent3">
                    <a:lumMod val="50000"/>
                  </a:schemeClr>
                </a:solidFill>
                <a:effectLst>
                  <a:outerShdw blurRad="38100" dist="38100" dir="2700000" algn="tl">
                    <a:srgbClr val="000000">
                      <a:alpha val="43137"/>
                    </a:srgbClr>
                  </a:outerShdw>
                </a:effectLst>
              </a:rPr>
              <a:t>Stoneite</a:t>
            </a:r>
            <a:r>
              <a:rPr lang="en-US" sz="7200" dirty="0">
                <a:solidFill>
                  <a:schemeClr val="accent3">
                    <a:lumMod val="50000"/>
                  </a:schemeClr>
                </a:solidFill>
                <a:effectLst>
                  <a:outerShdw blurRad="38100" dist="38100" dir="2700000" algn="tl">
                    <a:srgbClr val="000000">
                      <a:alpha val="43137"/>
                    </a:srgbClr>
                  </a:outerShdw>
                </a:effectLst>
              </a:rPr>
              <a:t> Christians in the region. Campbell’s precise “ancient gospel” provided theological structure, rational certainty, and blessed assurance for many whose experiential conversions had left them unsure of where they stood with God. And his simple outline of the “ancient order of things” gave primitive Christianity a clarity and structure. The </a:t>
            </a:r>
            <a:r>
              <a:rPr lang="en-US" sz="7200" dirty="0" err="1">
                <a:solidFill>
                  <a:schemeClr val="accent3">
                    <a:lumMod val="50000"/>
                  </a:schemeClr>
                </a:solidFill>
                <a:effectLst>
                  <a:outerShdw blurRad="38100" dist="38100" dir="2700000" algn="tl">
                    <a:srgbClr val="000000">
                      <a:alpha val="43137"/>
                    </a:srgbClr>
                  </a:outerShdw>
                </a:effectLst>
              </a:rPr>
              <a:t>Stoneite</a:t>
            </a:r>
            <a:r>
              <a:rPr lang="en-US" sz="7200" dirty="0">
                <a:solidFill>
                  <a:schemeClr val="accent3">
                    <a:lumMod val="50000"/>
                  </a:schemeClr>
                </a:solidFill>
                <a:effectLst>
                  <a:outerShdw blurRad="38100" dist="38100" dir="2700000" algn="tl">
                    <a:srgbClr val="000000">
                      <a:alpha val="43137"/>
                    </a:srgbClr>
                  </a:outerShdw>
                </a:effectLst>
              </a:rPr>
              <a:t> “Christians” gradually adopted Campbell’s new theology of conversion and church order. As this change happened, the movement underwent an unforeseen transformation. As the “Christian” movement converged with Campbell’s “current reformation” (in the 1830s and beyond), the aura of Cane Ridge receded. Indeed,         it was mostly eclipsed by Campbell’s Old Light sensibilities, his new ordo </a:t>
            </a:r>
            <a:r>
              <a:rPr lang="en-US" sz="7200" dirty="0" err="1">
                <a:solidFill>
                  <a:schemeClr val="accent3">
                    <a:lumMod val="50000"/>
                  </a:schemeClr>
                </a:solidFill>
                <a:effectLst>
                  <a:outerShdw blurRad="38100" dist="38100" dir="2700000" algn="tl">
                    <a:srgbClr val="000000">
                      <a:alpha val="43137"/>
                    </a:srgbClr>
                  </a:outerShdw>
                </a:effectLst>
              </a:rPr>
              <a:t>salutis</a:t>
            </a:r>
            <a:r>
              <a:rPr lang="en-US" sz="7200" dirty="0">
                <a:solidFill>
                  <a:schemeClr val="accent3">
                    <a:lumMod val="50000"/>
                  </a:schemeClr>
                </a:solidFill>
                <a:effectLst>
                  <a:outerShdw blurRad="38100" dist="38100" dir="2700000" algn="tl">
                    <a:srgbClr val="000000">
                      <a:alpha val="43137"/>
                    </a:srgbClr>
                  </a:outerShdw>
                </a:effectLst>
              </a:rPr>
              <a:t>, and his Baconian rationalism. When Campbell’s “Disciples” and Stone’s “Christians” formally united in January 1832,          the handwriting was already on the wall: the theology and practices of Cane Ridge and the Great       Revival would be quickly eclipsed and left behind in the new “Stone-Campbell movement.”</a:t>
            </a:r>
          </a:p>
          <a:p>
            <a:pPr marL="0" indent="0">
              <a:buNone/>
            </a:pPr>
            <a:endParaRPr lang="en-US" sz="1300" dirty="0"/>
          </a:p>
          <a:p>
            <a:pPr marL="0" indent="0">
              <a:buNone/>
            </a:pPr>
            <a:r>
              <a:rPr lang="en-US" dirty="0"/>
              <a:t>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677400" y="4286250"/>
            <a:ext cx="2015156" cy="177165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924551"/>
            <a:ext cx="12090400" cy="933449"/>
          </a:xfrm>
        </p:spPr>
        <p:txBody>
          <a:bodyPr>
            <a:noAutofit/>
          </a:bodyPr>
          <a:lstStyle/>
          <a:p>
            <a:r>
              <a:rPr lang="en-US" sz="2800" i="1" dirty="0">
                <a:solidFill>
                  <a:srgbClr val="3399FF"/>
                </a:solidFill>
                <a:effectLst>
                  <a:outerShdw blurRad="38100" dist="38100" dir="2700000" algn="tl">
                    <a:srgbClr val="000000">
                      <a:alpha val="43137"/>
                    </a:srgbClr>
                  </a:outerShdw>
                </a:effectLst>
                <a:latin typeface="Book Antiqua" pitchFamily="18" charset="0"/>
              </a:rPr>
              <a:t>Allen, Leonard. Answered by Fire: Cane Ridge Reconsidered                      (pp. 91-93). Abilene Christian University Press. Kindle Edition.</a:t>
            </a:r>
          </a:p>
        </p:txBody>
      </p:sp>
    </p:spTree>
    <p:extLst>
      <p:ext uri="{BB962C8B-B14F-4D97-AF65-F5344CB8AC3E}">
        <p14:creationId xmlns:p14="http://schemas.microsoft.com/office/powerpoint/2010/main" val="29877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798018" name="Rectangle 2"/>
          <p:cNvSpPr>
            <a:spLocks noGrp="1" noChangeArrowheads="1"/>
          </p:cNvSpPr>
          <p:nvPr>
            <p:ph type="title"/>
          </p:nvPr>
        </p:nvSpPr>
        <p:spPr>
          <a:xfrm>
            <a:off x="1524000" y="0"/>
            <a:ext cx="9144000" cy="381000"/>
          </a:xfrm>
          <a:solidFill>
            <a:srgbClr val="FFFFFF"/>
          </a:solidFill>
        </p:spPr>
        <p:txBody>
          <a:bodyPr/>
          <a:lstStyle/>
          <a:p>
            <a:r>
              <a:rPr lang="en-US" sz="2800" b="1" dirty="0">
                <a:solidFill>
                  <a:srgbClr val="FF0066"/>
                </a:solidFill>
              </a:rPr>
              <a:t>ANTINOMIANISM CHARGES IN CHURCH HISTORY</a:t>
            </a:r>
          </a:p>
        </p:txBody>
      </p:sp>
      <p:graphicFrame>
        <p:nvGraphicFramePr>
          <p:cNvPr id="3798151" name="Group 135"/>
          <p:cNvGraphicFramePr>
            <a:graphicFrameLocks noGrp="1"/>
          </p:cNvGraphicFramePr>
          <p:nvPr/>
        </p:nvGraphicFramePr>
        <p:xfrm>
          <a:off x="1752600" y="914401"/>
          <a:ext cx="8686800" cy="5792915"/>
        </p:xfrm>
        <a:graphic>
          <a:graphicData uri="http://schemas.openxmlformats.org/drawingml/2006/table">
            <a:tbl>
              <a:tblPr/>
              <a:tblGrid>
                <a:gridCol w="2981325">
                  <a:extLst>
                    <a:ext uri="{9D8B030D-6E8A-4147-A177-3AD203B41FA5}">
                      <a16:colId xmlns:a16="http://schemas.microsoft.com/office/drawing/2014/main" val="20000"/>
                    </a:ext>
                  </a:extLst>
                </a:gridCol>
                <a:gridCol w="2981325">
                  <a:extLst>
                    <a:ext uri="{9D8B030D-6E8A-4147-A177-3AD203B41FA5}">
                      <a16:colId xmlns:a16="http://schemas.microsoft.com/office/drawing/2014/main" val="20001"/>
                    </a:ext>
                  </a:extLst>
                </a:gridCol>
                <a:gridCol w="272415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NICOLAITANS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JUDAIZERS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MELANCHTHON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766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ARICOLIANS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71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LUTHERANS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776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CALVINISTS</a:t>
                      </a:r>
                      <a:r>
                        <a:rPr kumimoji="0" lang="en-US" sz="2000" b="0" i="0" u="none" strike="noStrike" cap="none" normalizeH="0" baseline="0" dirty="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RESTORATION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CAMPBELLITES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6"/>
                  </a:ext>
                </a:extLst>
              </a:tr>
            </a:tbl>
          </a:graphicData>
        </a:graphic>
      </p:graphicFrame>
      <p:sp>
        <p:nvSpPr>
          <p:cNvPr id="3798075" name="Line 59"/>
          <p:cNvSpPr>
            <a:spLocks noChangeShapeType="1"/>
          </p:cNvSpPr>
          <p:nvPr/>
        </p:nvSpPr>
        <p:spPr bwMode="auto">
          <a:xfrm>
            <a:off x="4724400" y="1295400"/>
            <a:ext cx="29718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6" name="Line 60"/>
          <p:cNvSpPr>
            <a:spLocks noChangeShapeType="1"/>
          </p:cNvSpPr>
          <p:nvPr/>
        </p:nvSpPr>
        <p:spPr bwMode="auto">
          <a:xfrm flipH="1">
            <a:off x="4724400" y="2133600"/>
            <a:ext cx="29718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7" name="Line 61"/>
          <p:cNvSpPr>
            <a:spLocks noChangeShapeType="1"/>
          </p:cNvSpPr>
          <p:nvPr/>
        </p:nvSpPr>
        <p:spPr bwMode="auto">
          <a:xfrm>
            <a:off x="4724400" y="2971800"/>
            <a:ext cx="30480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8" name="Line 62"/>
          <p:cNvSpPr>
            <a:spLocks noChangeShapeType="1"/>
          </p:cNvSpPr>
          <p:nvPr/>
        </p:nvSpPr>
        <p:spPr bwMode="auto">
          <a:xfrm flipH="1">
            <a:off x="4724400" y="3810000"/>
            <a:ext cx="30480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79" name="Line 63"/>
          <p:cNvSpPr>
            <a:spLocks noChangeShapeType="1"/>
          </p:cNvSpPr>
          <p:nvPr/>
        </p:nvSpPr>
        <p:spPr bwMode="auto">
          <a:xfrm>
            <a:off x="4876800" y="4648200"/>
            <a:ext cx="2895600" cy="8382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80" name="Line 64"/>
          <p:cNvSpPr>
            <a:spLocks noChangeShapeType="1"/>
          </p:cNvSpPr>
          <p:nvPr/>
        </p:nvSpPr>
        <p:spPr bwMode="auto">
          <a:xfrm flipH="1">
            <a:off x="4724400" y="5486400"/>
            <a:ext cx="2971800" cy="914400"/>
          </a:xfrm>
          <a:prstGeom prst="line">
            <a:avLst/>
          </a:prstGeom>
          <a:noFill/>
          <a:ln w="9525">
            <a:solidFill>
              <a:srgbClr val="FF0066"/>
            </a:solidFill>
            <a:round/>
            <a:headEn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798083" name="WordArt 67" descr="Sand"/>
          <p:cNvSpPr>
            <a:spLocks noChangeArrowheads="1" noChangeShapeType="1" noTextEdit="1"/>
          </p:cNvSpPr>
          <p:nvPr/>
        </p:nvSpPr>
        <p:spPr bwMode="auto">
          <a:xfrm rot="5400000">
            <a:off x="3086100" y="3419475"/>
            <a:ext cx="6324600" cy="552450"/>
          </a:xfrm>
          <a:prstGeom prst="rect">
            <a:avLst/>
          </a:prstGeom>
        </p:spPr>
        <p:txBody>
          <a:bodyPr vert="wordArtVert"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12700">
                  <a:solidFill>
                    <a:srgbClr val="C4B596"/>
                  </a:solidFill>
                  <a:round/>
                  <a:headEnd/>
                  <a:tailEnd/>
                </a:ln>
                <a:blipFill dpi="0" rotWithShape="0">
                  <a:blip r:embed="rId3"/>
                  <a:srcRect/>
                  <a:tile tx="0" ty="0" sx="100000" sy="100000" flip="none" algn="tl"/>
                </a:blipFill>
                <a:effectLst>
                  <a:outerShdw dist="53882" dir="2700000" algn="ctr" rotWithShape="0">
                    <a:srgbClr val="CBCBCB"/>
                  </a:outerShdw>
                </a:effectLst>
                <a:uLnTx/>
                <a:uFillTx/>
                <a:latin typeface="Times New Roman"/>
                <a:ea typeface="+mn-ea"/>
                <a:cs typeface="Times New Roman"/>
              </a:rPr>
              <a:t>BIBLICAL CHRISTIANITY</a:t>
            </a:r>
          </a:p>
        </p:txBody>
      </p:sp>
      <p:sp>
        <p:nvSpPr>
          <p:cNvPr id="3798152" name="WordArt 136"/>
          <p:cNvSpPr>
            <a:spLocks noChangeArrowheads="1" noChangeShapeType="1" noTextEdit="1"/>
          </p:cNvSpPr>
          <p:nvPr/>
        </p:nvSpPr>
        <p:spPr bwMode="auto">
          <a:xfrm>
            <a:off x="1524000" y="457200"/>
            <a:ext cx="35052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Emphasis On Liberty</a:t>
            </a:r>
          </a:p>
        </p:txBody>
      </p:sp>
      <p:sp>
        <p:nvSpPr>
          <p:cNvPr id="3798153" name="WordArt 137"/>
          <p:cNvSpPr>
            <a:spLocks noChangeArrowheads="1" noChangeShapeType="1" noTextEdit="1"/>
          </p:cNvSpPr>
          <p:nvPr/>
        </p:nvSpPr>
        <p:spPr bwMode="auto">
          <a:xfrm>
            <a:off x="7543800" y="457200"/>
            <a:ext cx="3124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Emphasis On Legalism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98018">
                                            <p:txEl>
                                              <p:pRg st="0" end="0"/>
                                            </p:txEl>
                                          </p:spTgt>
                                        </p:tgtEl>
                                        <p:attrNameLst>
                                          <p:attrName>style.visibility</p:attrName>
                                        </p:attrNameLst>
                                      </p:cBhvr>
                                      <p:to>
                                        <p:strVal val="visible"/>
                                      </p:to>
                                    </p:set>
                                    <p:anim calcmode="lin" valueType="num">
                                      <p:cBhvr additive="base">
                                        <p:cTn id="7" dur="300" fill="hold"/>
                                        <p:tgtEl>
                                          <p:spTgt spid="37980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98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798152"/>
                                        </p:tgtEl>
                                        <p:attrNameLst>
                                          <p:attrName>style.visibility</p:attrName>
                                        </p:attrNameLst>
                                      </p:cBhvr>
                                      <p:to>
                                        <p:strVal val="visible"/>
                                      </p:to>
                                    </p:set>
                                    <p:anim calcmode="lin" valueType="num">
                                      <p:cBhvr>
                                        <p:cTn id="13" dur="500" fill="hold"/>
                                        <p:tgtEl>
                                          <p:spTgt spid="3798152"/>
                                        </p:tgtEl>
                                        <p:attrNameLst>
                                          <p:attrName>ppt_w</p:attrName>
                                        </p:attrNameLst>
                                      </p:cBhvr>
                                      <p:tavLst>
                                        <p:tav tm="0">
                                          <p:val>
                                            <p:strVal val="4/3*#ppt_w"/>
                                          </p:val>
                                        </p:tav>
                                        <p:tav tm="100000">
                                          <p:val>
                                            <p:strVal val="#ppt_w"/>
                                          </p:val>
                                        </p:tav>
                                      </p:tavLst>
                                    </p:anim>
                                    <p:anim calcmode="lin" valueType="num">
                                      <p:cBhvr>
                                        <p:cTn id="14" dur="500" fill="hold"/>
                                        <p:tgtEl>
                                          <p:spTgt spid="3798152"/>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3798153"/>
                                        </p:tgtEl>
                                        <p:attrNameLst>
                                          <p:attrName>style.visibility</p:attrName>
                                        </p:attrNameLst>
                                      </p:cBhvr>
                                      <p:to>
                                        <p:strVal val="visible"/>
                                      </p:to>
                                    </p:set>
                                    <p:anim calcmode="lin" valueType="num">
                                      <p:cBhvr>
                                        <p:cTn id="19" dur="500" fill="hold"/>
                                        <p:tgtEl>
                                          <p:spTgt spid="3798153"/>
                                        </p:tgtEl>
                                        <p:attrNameLst>
                                          <p:attrName>ppt_w</p:attrName>
                                        </p:attrNameLst>
                                      </p:cBhvr>
                                      <p:tavLst>
                                        <p:tav tm="0">
                                          <p:val>
                                            <p:strVal val="4/3*#ppt_w"/>
                                          </p:val>
                                        </p:tav>
                                        <p:tav tm="100000">
                                          <p:val>
                                            <p:strVal val="#ppt_w"/>
                                          </p:val>
                                        </p:tav>
                                      </p:tavLst>
                                    </p:anim>
                                    <p:anim calcmode="lin" valueType="num">
                                      <p:cBhvr>
                                        <p:cTn id="20" dur="500" fill="hold"/>
                                        <p:tgtEl>
                                          <p:spTgt spid="3798153"/>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grpId="0" nodeType="clickEffect">
                                  <p:stCondLst>
                                    <p:cond delay="0"/>
                                  </p:stCondLst>
                                  <p:childTnLst>
                                    <p:set>
                                      <p:cBhvr>
                                        <p:cTn id="24" dur="1" fill="hold">
                                          <p:stCondLst>
                                            <p:cond delay="0"/>
                                          </p:stCondLst>
                                        </p:cTn>
                                        <p:tgtEl>
                                          <p:spTgt spid="3798075"/>
                                        </p:tgtEl>
                                        <p:attrNameLst>
                                          <p:attrName>style.visibility</p:attrName>
                                        </p:attrNameLst>
                                      </p:cBhvr>
                                      <p:to>
                                        <p:strVal val="visible"/>
                                      </p:to>
                                    </p:set>
                                    <p:anim calcmode="lin" valueType="num">
                                      <p:cBhvr>
                                        <p:cTn id="25" dur="500" fill="hold"/>
                                        <p:tgtEl>
                                          <p:spTgt spid="3798075"/>
                                        </p:tgtEl>
                                        <p:attrNameLst>
                                          <p:attrName>ppt_x</p:attrName>
                                        </p:attrNameLst>
                                      </p:cBhvr>
                                      <p:tavLst>
                                        <p:tav tm="0">
                                          <p:val>
                                            <p:strVal val="#ppt_x"/>
                                          </p:val>
                                        </p:tav>
                                        <p:tav tm="100000">
                                          <p:val>
                                            <p:strVal val="#ppt_x"/>
                                          </p:val>
                                        </p:tav>
                                      </p:tavLst>
                                    </p:anim>
                                    <p:anim calcmode="lin" valueType="num">
                                      <p:cBhvr>
                                        <p:cTn id="26" dur="500" fill="hold"/>
                                        <p:tgtEl>
                                          <p:spTgt spid="3798075"/>
                                        </p:tgtEl>
                                        <p:attrNameLst>
                                          <p:attrName>ppt_y</p:attrName>
                                        </p:attrNameLst>
                                      </p:cBhvr>
                                      <p:tavLst>
                                        <p:tav tm="0">
                                          <p:val>
                                            <p:strVal val="#ppt_y-#ppt_h/2"/>
                                          </p:val>
                                        </p:tav>
                                        <p:tav tm="100000">
                                          <p:val>
                                            <p:strVal val="#ppt_y"/>
                                          </p:val>
                                        </p:tav>
                                      </p:tavLst>
                                    </p:anim>
                                    <p:anim calcmode="lin" valueType="num">
                                      <p:cBhvr>
                                        <p:cTn id="27" dur="500" fill="hold"/>
                                        <p:tgtEl>
                                          <p:spTgt spid="3798075"/>
                                        </p:tgtEl>
                                        <p:attrNameLst>
                                          <p:attrName>ppt_w</p:attrName>
                                        </p:attrNameLst>
                                      </p:cBhvr>
                                      <p:tavLst>
                                        <p:tav tm="0">
                                          <p:val>
                                            <p:strVal val="#ppt_w"/>
                                          </p:val>
                                        </p:tav>
                                        <p:tav tm="100000">
                                          <p:val>
                                            <p:strVal val="#ppt_w"/>
                                          </p:val>
                                        </p:tav>
                                      </p:tavLst>
                                    </p:anim>
                                    <p:anim calcmode="lin" valueType="num">
                                      <p:cBhvr>
                                        <p:cTn id="28" dur="500" fill="hold"/>
                                        <p:tgtEl>
                                          <p:spTgt spid="379807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grpId="0" nodeType="clickEffect">
                                  <p:stCondLst>
                                    <p:cond delay="0"/>
                                  </p:stCondLst>
                                  <p:childTnLst>
                                    <p:set>
                                      <p:cBhvr>
                                        <p:cTn id="32" dur="1" fill="hold">
                                          <p:stCondLst>
                                            <p:cond delay="0"/>
                                          </p:stCondLst>
                                        </p:cTn>
                                        <p:tgtEl>
                                          <p:spTgt spid="3798076"/>
                                        </p:tgtEl>
                                        <p:attrNameLst>
                                          <p:attrName>style.visibility</p:attrName>
                                        </p:attrNameLst>
                                      </p:cBhvr>
                                      <p:to>
                                        <p:strVal val="visible"/>
                                      </p:to>
                                    </p:set>
                                    <p:anim calcmode="lin" valueType="num">
                                      <p:cBhvr>
                                        <p:cTn id="33" dur="500" fill="hold"/>
                                        <p:tgtEl>
                                          <p:spTgt spid="3798076"/>
                                        </p:tgtEl>
                                        <p:attrNameLst>
                                          <p:attrName>ppt_x</p:attrName>
                                        </p:attrNameLst>
                                      </p:cBhvr>
                                      <p:tavLst>
                                        <p:tav tm="0">
                                          <p:val>
                                            <p:strVal val="#ppt_x"/>
                                          </p:val>
                                        </p:tav>
                                        <p:tav tm="100000">
                                          <p:val>
                                            <p:strVal val="#ppt_x"/>
                                          </p:val>
                                        </p:tav>
                                      </p:tavLst>
                                    </p:anim>
                                    <p:anim calcmode="lin" valueType="num">
                                      <p:cBhvr>
                                        <p:cTn id="34" dur="500" fill="hold"/>
                                        <p:tgtEl>
                                          <p:spTgt spid="3798076"/>
                                        </p:tgtEl>
                                        <p:attrNameLst>
                                          <p:attrName>ppt_y</p:attrName>
                                        </p:attrNameLst>
                                      </p:cBhvr>
                                      <p:tavLst>
                                        <p:tav tm="0">
                                          <p:val>
                                            <p:strVal val="#ppt_y-#ppt_h/2"/>
                                          </p:val>
                                        </p:tav>
                                        <p:tav tm="100000">
                                          <p:val>
                                            <p:strVal val="#ppt_y"/>
                                          </p:val>
                                        </p:tav>
                                      </p:tavLst>
                                    </p:anim>
                                    <p:anim calcmode="lin" valueType="num">
                                      <p:cBhvr>
                                        <p:cTn id="35" dur="500" fill="hold"/>
                                        <p:tgtEl>
                                          <p:spTgt spid="3798076"/>
                                        </p:tgtEl>
                                        <p:attrNameLst>
                                          <p:attrName>ppt_w</p:attrName>
                                        </p:attrNameLst>
                                      </p:cBhvr>
                                      <p:tavLst>
                                        <p:tav tm="0">
                                          <p:val>
                                            <p:strVal val="#ppt_w"/>
                                          </p:val>
                                        </p:tav>
                                        <p:tav tm="100000">
                                          <p:val>
                                            <p:strVal val="#ppt_w"/>
                                          </p:val>
                                        </p:tav>
                                      </p:tavLst>
                                    </p:anim>
                                    <p:anim calcmode="lin" valueType="num">
                                      <p:cBhvr>
                                        <p:cTn id="36" dur="500" fill="hold"/>
                                        <p:tgtEl>
                                          <p:spTgt spid="379807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3798077"/>
                                        </p:tgtEl>
                                        <p:attrNameLst>
                                          <p:attrName>style.visibility</p:attrName>
                                        </p:attrNameLst>
                                      </p:cBhvr>
                                      <p:to>
                                        <p:strVal val="visible"/>
                                      </p:to>
                                    </p:set>
                                    <p:anim calcmode="lin" valueType="num">
                                      <p:cBhvr>
                                        <p:cTn id="41" dur="500" fill="hold"/>
                                        <p:tgtEl>
                                          <p:spTgt spid="3798077"/>
                                        </p:tgtEl>
                                        <p:attrNameLst>
                                          <p:attrName>ppt_x</p:attrName>
                                        </p:attrNameLst>
                                      </p:cBhvr>
                                      <p:tavLst>
                                        <p:tav tm="0">
                                          <p:val>
                                            <p:strVal val="#ppt_x"/>
                                          </p:val>
                                        </p:tav>
                                        <p:tav tm="100000">
                                          <p:val>
                                            <p:strVal val="#ppt_x"/>
                                          </p:val>
                                        </p:tav>
                                      </p:tavLst>
                                    </p:anim>
                                    <p:anim calcmode="lin" valueType="num">
                                      <p:cBhvr>
                                        <p:cTn id="42" dur="500" fill="hold"/>
                                        <p:tgtEl>
                                          <p:spTgt spid="3798077"/>
                                        </p:tgtEl>
                                        <p:attrNameLst>
                                          <p:attrName>ppt_y</p:attrName>
                                        </p:attrNameLst>
                                      </p:cBhvr>
                                      <p:tavLst>
                                        <p:tav tm="0">
                                          <p:val>
                                            <p:strVal val="#ppt_y-#ppt_h/2"/>
                                          </p:val>
                                        </p:tav>
                                        <p:tav tm="100000">
                                          <p:val>
                                            <p:strVal val="#ppt_y"/>
                                          </p:val>
                                        </p:tav>
                                      </p:tavLst>
                                    </p:anim>
                                    <p:anim calcmode="lin" valueType="num">
                                      <p:cBhvr>
                                        <p:cTn id="43" dur="500" fill="hold"/>
                                        <p:tgtEl>
                                          <p:spTgt spid="3798077"/>
                                        </p:tgtEl>
                                        <p:attrNameLst>
                                          <p:attrName>ppt_w</p:attrName>
                                        </p:attrNameLst>
                                      </p:cBhvr>
                                      <p:tavLst>
                                        <p:tav tm="0">
                                          <p:val>
                                            <p:strVal val="#ppt_w"/>
                                          </p:val>
                                        </p:tav>
                                        <p:tav tm="100000">
                                          <p:val>
                                            <p:strVal val="#ppt_w"/>
                                          </p:val>
                                        </p:tav>
                                      </p:tavLst>
                                    </p:anim>
                                    <p:anim calcmode="lin" valueType="num">
                                      <p:cBhvr>
                                        <p:cTn id="44" dur="500" fill="hold"/>
                                        <p:tgtEl>
                                          <p:spTgt spid="379807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3798078"/>
                                        </p:tgtEl>
                                        <p:attrNameLst>
                                          <p:attrName>style.visibility</p:attrName>
                                        </p:attrNameLst>
                                      </p:cBhvr>
                                      <p:to>
                                        <p:strVal val="visible"/>
                                      </p:to>
                                    </p:set>
                                    <p:anim calcmode="lin" valueType="num">
                                      <p:cBhvr>
                                        <p:cTn id="49" dur="500" fill="hold"/>
                                        <p:tgtEl>
                                          <p:spTgt spid="3798078"/>
                                        </p:tgtEl>
                                        <p:attrNameLst>
                                          <p:attrName>ppt_x</p:attrName>
                                        </p:attrNameLst>
                                      </p:cBhvr>
                                      <p:tavLst>
                                        <p:tav tm="0">
                                          <p:val>
                                            <p:strVal val="#ppt_x"/>
                                          </p:val>
                                        </p:tav>
                                        <p:tav tm="100000">
                                          <p:val>
                                            <p:strVal val="#ppt_x"/>
                                          </p:val>
                                        </p:tav>
                                      </p:tavLst>
                                    </p:anim>
                                    <p:anim calcmode="lin" valueType="num">
                                      <p:cBhvr>
                                        <p:cTn id="50" dur="500" fill="hold"/>
                                        <p:tgtEl>
                                          <p:spTgt spid="3798078"/>
                                        </p:tgtEl>
                                        <p:attrNameLst>
                                          <p:attrName>ppt_y</p:attrName>
                                        </p:attrNameLst>
                                      </p:cBhvr>
                                      <p:tavLst>
                                        <p:tav tm="0">
                                          <p:val>
                                            <p:strVal val="#ppt_y-#ppt_h/2"/>
                                          </p:val>
                                        </p:tav>
                                        <p:tav tm="100000">
                                          <p:val>
                                            <p:strVal val="#ppt_y"/>
                                          </p:val>
                                        </p:tav>
                                      </p:tavLst>
                                    </p:anim>
                                    <p:anim calcmode="lin" valueType="num">
                                      <p:cBhvr>
                                        <p:cTn id="51" dur="500" fill="hold"/>
                                        <p:tgtEl>
                                          <p:spTgt spid="3798078"/>
                                        </p:tgtEl>
                                        <p:attrNameLst>
                                          <p:attrName>ppt_w</p:attrName>
                                        </p:attrNameLst>
                                      </p:cBhvr>
                                      <p:tavLst>
                                        <p:tav tm="0">
                                          <p:val>
                                            <p:strVal val="#ppt_w"/>
                                          </p:val>
                                        </p:tav>
                                        <p:tav tm="100000">
                                          <p:val>
                                            <p:strVal val="#ppt_w"/>
                                          </p:val>
                                        </p:tav>
                                      </p:tavLst>
                                    </p:anim>
                                    <p:anim calcmode="lin" valueType="num">
                                      <p:cBhvr>
                                        <p:cTn id="52" dur="500" fill="hold"/>
                                        <p:tgtEl>
                                          <p:spTgt spid="379807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grpId="0" nodeType="clickEffect">
                                  <p:stCondLst>
                                    <p:cond delay="0"/>
                                  </p:stCondLst>
                                  <p:childTnLst>
                                    <p:set>
                                      <p:cBhvr>
                                        <p:cTn id="56" dur="1" fill="hold">
                                          <p:stCondLst>
                                            <p:cond delay="0"/>
                                          </p:stCondLst>
                                        </p:cTn>
                                        <p:tgtEl>
                                          <p:spTgt spid="3798079"/>
                                        </p:tgtEl>
                                        <p:attrNameLst>
                                          <p:attrName>style.visibility</p:attrName>
                                        </p:attrNameLst>
                                      </p:cBhvr>
                                      <p:to>
                                        <p:strVal val="visible"/>
                                      </p:to>
                                    </p:set>
                                    <p:anim calcmode="lin" valueType="num">
                                      <p:cBhvr>
                                        <p:cTn id="57" dur="500" fill="hold"/>
                                        <p:tgtEl>
                                          <p:spTgt spid="3798079"/>
                                        </p:tgtEl>
                                        <p:attrNameLst>
                                          <p:attrName>ppt_x</p:attrName>
                                        </p:attrNameLst>
                                      </p:cBhvr>
                                      <p:tavLst>
                                        <p:tav tm="0">
                                          <p:val>
                                            <p:strVal val="#ppt_x"/>
                                          </p:val>
                                        </p:tav>
                                        <p:tav tm="100000">
                                          <p:val>
                                            <p:strVal val="#ppt_x"/>
                                          </p:val>
                                        </p:tav>
                                      </p:tavLst>
                                    </p:anim>
                                    <p:anim calcmode="lin" valueType="num">
                                      <p:cBhvr>
                                        <p:cTn id="58" dur="500" fill="hold"/>
                                        <p:tgtEl>
                                          <p:spTgt spid="3798079"/>
                                        </p:tgtEl>
                                        <p:attrNameLst>
                                          <p:attrName>ppt_y</p:attrName>
                                        </p:attrNameLst>
                                      </p:cBhvr>
                                      <p:tavLst>
                                        <p:tav tm="0">
                                          <p:val>
                                            <p:strVal val="#ppt_y-#ppt_h/2"/>
                                          </p:val>
                                        </p:tav>
                                        <p:tav tm="100000">
                                          <p:val>
                                            <p:strVal val="#ppt_y"/>
                                          </p:val>
                                        </p:tav>
                                      </p:tavLst>
                                    </p:anim>
                                    <p:anim calcmode="lin" valueType="num">
                                      <p:cBhvr>
                                        <p:cTn id="59" dur="500" fill="hold"/>
                                        <p:tgtEl>
                                          <p:spTgt spid="3798079"/>
                                        </p:tgtEl>
                                        <p:attrNameLst>
                                          <p:attrName>ppt_w</p:attrName>
                                        </p:attrNameLst>
                                      </p:cBhvr>
                                      <p:tavLst>
                                        <p:tav tm="0">
                                          <p:val>
                                            <p:strVal val="#ppt_w"/>
                                          </p:val>
                                        </p:tav>
                                        <p:tav tm="100000">
                                          <p:val>
                                            <p:strVal val="#ppt_w"/>
                                          </p:val>
                                        </p:tav>
                                      </p:tavLst>
                                    </p:anim>
                                    <p:anim calcmode="lin" valueType="num">
                                      <p:cBhvr>
                                        <p:cTn id="60" dur="500" fill="hold"/>
                                        <p:tgtEl>
                                          <p:spTgt spid="379807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3798080"/>
                                        </p:tgtEl>
                                        <p:attrNameLst>
                                          <p:attrName>style.visibility</p:attrName>
                                        </p:attrNameLst>
                                      </p:cBhvr>
                                      <p:to>
                                        <p:strVal val="visible"/>
                                      </p:to>
                                    </p:set>
                                    <p:anim calcmode="lin" valueType="num">
                                      <p:cBhvr>
                                        <p:cTn id="65" dur="500" fill="hold"/>
                                        <p:tgtEl>
                                          <p:spTgt spid="3798080"/>
                                        </p:tgtEl>
                                        <p:attrNameLst>
                                          <p:attrName>ppt_x</p:attrName>
                                        </p:attrNameLst>
                                      </p:cBhvr>
                                      <p:tavLst>
                                        <p:tav tm="0">
                                          <p:val>
                                            <p:strVal val="#ppt_x"/>
                                          </p:val>
                                        </p:tav>
                                        <p:tav tm="100000">
                                          <p:val>
                                            <p:strVal val="#ppt_x"/>
                                          </p:val>
                                        </p:tav>
                                      </p:tavLst>
                                    </p:anim>
                                    <p:anim calcmode="lin" valueType="num">
                                      <p:cBhvr>
                                        <p:cTn id="66" dur="500" fill="hold"/>
                                        <p:tgtEl>
                                          <p:spTgt spid="3798080"/>
                                        </p:tgtEl>
                                        <p:attrNameLst>
                                          <p:attrName>ppt_y</p:attrName>
                                        </p:attrNameLst>
                                      </p:cBhvr>
                                      <p:tavLst>
                                        <p:tav tm="0">
                                          <p:val>
                                            <p:strVal val="#ppt_y-#ppt_h/2"/>
                                          </p:val>
                                        </p:tav>
                                        <p:tav tm="100000">
                                          <p:val>
                                            <p:strVal val="#ppt_y"/>
                                          </p:val>
                                        </p:tav>
                                      </p:tavLst>
                                    </p:anim>
                                    <p:anim calcmode="lin" valueType="num">
                                      <p:cBhvr>
                                        <p:cTn id="67" dur="500" fill="hold"/>
                                        <p:tgtEl>
                                          <p:spTgt spid="3798080"/>
                                        </p:tgtEl>
                                        <p:attrNameLst>
                                          <p:attrName>ppt_w</p:attrName>
                                        </p:attrNameLst>
                                      </p:cBhvr>
                                      <p:tavLst>
                                        <p:tav tm="0">
                                          <p:val>
                                            <p:strVal val="#ppt_w"/>
                                          </p:val>
                                        </p:tav>
                                        <p:tav tm="100000">
                                          <p:val>
                                            <p:strVal val="#ppt_w"/>
                                          </p:val>
                                        </p:tav>
                                      </p:tavLst>
                                    </p:anim>
                                    <p:anim calcmode="lin" valueType="num">
                                      <p:cBhvr>
                                        <p:cTn id="68" dur="500" fill="hold"/>
                                        <p:tgtEl>
                                          <p:spTgt spid="3798080"/>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3798083"/>
                                        </p:tgtEl>
                                        <p:attrNameLst>
                                          <p:attrName>style.visibility</p:attrName>
                                        </p:attrNameLst>
                                      </p:cBhvr>
                                      <p:to>
                                        <p:strVal val="visible"/>
                                      </p:to>
                                    </p:set>
                                    <p:anim calcmode="lin" valueType="num">
                                      <p:cBhvr>
                                        <p:cTn id="73" dur="5000" fill="hold"/>
                                        <p:tgtEl>
                                          <p:spTgt spid="3798083"/>
                                        </p:tgtEl>
                                        <p:attrNameLst>
                                          <p:attrName>ppt_w</p:attrName>
                                        </p:attrNameLst>
                                      </p:cBhvr>
                                      <p:tavLst>
                                        <p:tav tm="0" fmla="#ppt_w*sin(2.5*pi*$)">
                                          <p:val>
                                            <p:fltVal val="0"/>
                                          </p:val>
                                        </p:tav>
                                        <p:tav tm="100000">
                                          <p:val>
                                            <p:fltVal val="1"/>
                                          </p:val>
                                        </p:tav>
                                      </p:tavLst>
                                    </p:anim>
                                    <p:anim calcmode="lin" valueType="num">
                                      <p:cBhvr>
                                        <p:cTn id="74" dur="5000" fill="hold"/>
                                        <p:tgtEl>
                                          <p:spTgt spid="3798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018" grpId="0" build="p" autoUpdateAnimBg="0"/>
      <p:bldP spid="3798075" grpId="0" animBg="1"/>
      <p:bldP spid="3798076" grpId="0" animBg="1"/>
      <p:bldP spid="3798077" grpId="0" animBg="1"/>
      <p:bldP spid="3798078" grpId="0" animBg="1"/>
      <p:bldP spid="3798079" grpId="0" animBg="1"/>
      <p:bldP spid="3798080" grpId="0" animBg="1"/>
      <p:bldP spid="3798083" grpId="0" animBg="1"/>
      <p:bldP spid="3798152" grpId="0" animBg="1"/>
      <p:bldP spid="379815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9138"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pic>
        <p:nvPicPr>
          <p:cNvPr id="4059139" name="Picture 3" descr="Family-tree"/>
          <p:cNvPicPr>
            <a:picLocks noChangeAspect="1" noChangeArrowheads="1"/>
          </p:cNvPicPr>
          <p:nvPr/>
        </p:nvPicPr>
        <p:blipFill>
          <a:blip r:embed="rId3" cstate="print"/>
          <a:srcRect/>
          <a:stretch>
            <a:fillRect/>
          </a:stretch>
        </p:blipFill>
        <p:spPr bwMode="auto">
          <a:xfrm>
            <a:off x="1524000" y="0"/>
            <a:ext cx="9144000" cy="6838950"/>
          </a:xfrm>
          <a:prstGeom prst="rect">
            <a:avLst/>
          </a:prstGeom>
          <a:noFill/>
        </p:spPr>
      </p:pic>
      <p:sp>
        <p:nvSpPr>
          <p:cNvPr id="4059140" name="Oval 4"/>
          <p:cNvSpPr>
            <a:spLocks noChangeArrowheads="1"/>
          </p:cNvSpPr>
          <p:nvPr/>
        </p:nvSpPr>
        <p:spPr bwMode="auto">
          <a:xfrm>
            <a:off x="9144000" y="3048000"/>
            <a:ext cx="1524000" cy="381000"/>
          </a:xfrm>
          <a:prstGeom prst="ellipse">
            <a:avLst/>
          </a:prstGeom>
          <a:noFill/>
          <a:ln w="9525">
            <a:solidFill>
              <a:srgbClr val="993366"/>
            </a:solidFill>
            <a:round/>
            <a:headEnd/>
            <a:tailEnd/>
          </a:ln>
          <a:effectLst/>
        </p:spPr>
        <p:txBody>
          <a:bodyPr wrap="none" anchor="ctr"/>
          <a:lstStyle/>
          <a:p>
            <a:pPr algn="ctr" fontAlgn="base">
              <a:spcBef>
                <a:spcPct val="0"/>
              </a:spcBef>
              <a:spcAft>
                <a:spcPct val="0"/>
              </a:spcAft>
            </a:pPr>
            <a:endParaRPr lang="en-US" sz="60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059140"/>
                                        </p:tgtEl>
                                        <p:attrNameLst>
                                          <p:attrName>style.visibility</p:attrName>
                                        </p:attrNameLst>
                                      </p:cBhvr>
                                      <p:to>
                                        <p:strVal val="visible"/>
                                      </p:to>
                                    </p:set>
                                    <p:anim calcmode="lin" valueType="num">
                                      <p:cBhvr>
                                        <p:cTn id="7" dur="500" fill="hold"/>
                                        <p:tgtEl>
                                          <p:spTgt spid="4059140"/>
                                        </p:tgtEl>
                                        <p:attrNameLst>
                                          <p:attrName>ppt_w</p:attrName>
                                        </p:attrNameLst>
                                      </p:cBhvr>
                                      <p:tavLst>
                                        <p:tav tm="0">
                                          <p:val>
                                            <p:fltVal val="0"/>
                                          </p:val>
                                        </p:tav>
                                        <p:tav tm="100000">
                                          <p:val>
                                            <p:strVal val="#ppt_w"/>
                                          </p:val>
                                        </p:tav>
                                      </p:tavLst>
                                    </p:anim>
                                    <p:anim calcmode="lin" valueType="num">
                                      <p:cBhvr>
                                        <p:cTn id="8" dur="500" fill="hold"/>
                                        <p:tgtEl>
                                          <p:spTgt spid="4059140"/>
                                        </p:tgtEl>
                                        <p:attrNameLst>
                                          <p:attrName>ppt_h</p:attrName>
                                        </p:attrNameLst>
                                      </p:cBhvr>
                                      <p:tavLst>
                                        <p:tav tm="0">
                                          <p:val>
                                            <p:fltVal val="0"/>
                                          </p:val>
                                        </p:tav>
                                        <p:tav tm="100000">
                                          <p:val>
                                            <p:strVal val="#ppt_h"/>
                                          </p:val>
                                        </p:tav>
                                      </p:tavLst>
                                    </p:anim>
                                    <p:anim calcmode="lin" valueType="num">
                                      <p:cBhvr>
                                        <p:cTn id="9" dur="500" fill="hold"/>
                                        <p:tgtEl>
                                          <p:spTgt spid="4059140"/>
                                        </p:tgtEl>
                                        <p:attrNameLst>
                                          <p:attrName>ppt_x</p:attrName>
                                        </p:attrNameLst>
                                      </p:cBhvr>
                                      <p:tavLst>
                                        <p:tav tm="0">
                                          <p:val>
                                            <p:fltVal val="0.5"/>
                                          </p:val>
                                        </p:tav>
                                        <p:tav tm="100000">
                                          <p:val>
                                            <p:strVal val="#ppt_x"/>
                                          </p:val>
                                        </p:tav>
                                      </p:tavLst>
                                    </p:anim>
                                    <p:anim calcmode="lin" valueType="num">
                                      <p:cBhvr>
                                        <p:cTn id="10" dur="500" fill="hold"/>
                                        <p:tgtEl>
                                          <p:spTgt spid="40591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914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0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05709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405709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4057093" name="Group 5"/>
          <p:cNvGrpSpPr>
            <a:grpSpLocks/>
          </p:cNvGrpSpPr>
          <p:nvPr/>
        </p:nvGrpSpPr>
        <p:grpSpPr bwMode="auto">
          <a:xfrm>
            <a:off x="5334000" y="2209800"/>
            <a:ext cx="5638800" cy="2590800"/>
            <a:chOff x="2400" y="1392"/>
            <a:chExt cx="3552" cy="1632"/>
          </a:xfrm>
        </p:grpSpPr>
        <p:grpSp>
          <p:nvGrpSpPr>
            <p:cNvPr id="4057094" name="Group 6"/>
            <p:cNvGrpSpPr>
              <a:grpSpLocks/>
            </p:cNvGrpSpPr>
            <p:nvPr/>
          </p:nvGrpSpPr>
          <p:grpSpPr bwMode="auto">
            <a:xfrm>
              <a:off x="2400" y="1392"/>
              <a:ext cx="3552" cy="1632"/>
              <a:chOff x="3792" y="3120"/>
              <a:chExt cx="2064" cy="864"/>
            </a:xfrm>
          </p:grpSpPr>
          <p:sp>
            <p:nvSpPr>
              <p:cNvPr id="40570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0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057097" name="Group 9"/>
            <p:cNvGrpSpPr>
              <a:grpSpLocks/>
            </p:cNvGrpSpPr>
            <p:nvPr/>
          </p:nvGrpSpPr>
          <p:grpSpPr bwMode="auto">
            <a:xfrm rot="1503402">
              <a:off x="3024" y="2005"/>
              <a:ext cx="2352" cy="466"/>
              <a:chOff x="864" y="2606"/>
              <a:chExt cx="2352" cy="466"/>
            </a:xfrm>
          </p:grpSpPr>
          <p:pic>
            <p:nvPicPr>
              <p:cNvPr id="4057098" name="Picture 10"/>
              <p:cNvPicPr>
                <a:picLocks noChangeAspect="1" noChangeArrowheads="1"/>
              </p:cNvPicPr>
              <p:nvPr/>
            </p:nvPicPr>
            <p:blipFill>
              <a:blip r:embed="rId4" cstate="print"/>
              <a:srcRect l="2881" t="16304" r="1080" b="21196"/>
              <a:stretch>
                <a:fillRect/>
              </a:stretch>
            </p:blipFill>
            <p:spPr bwMode="auto">
              <a:xfrm>
                <a:off x="864" y="2611"/>
                <a:ext cx="2352" cy="461"/>
              </a:xfrm>
              <a:prstGeom prst="rect">
                <a:avLst/>
              </a:prstGeom>
              <a:noFill/>
            </p:spPr>
          </p:pic>
          <p:sp>
            <p:nvSpPr>
              <p:cNvPr id="4057099" name="Text Box 11"/>
              <p:cNvSpPr txBox="1">
                <a:spLocks noChangeArrowheads="1"/>
              </p:cNvSpPr>
              <p:nvPr/>
            </p:nvSpPr>
            <p:spPr bwMode="auto">
              <a:xfrm>
                <a:off x="912" y="2606"/>
                <a:ext cx="2208" cy="40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Churches of Christ</a:t>
                </a:r>
              </a:p>
            </p:txBody>
          </p:sp>
        </p:grpSp>
      </p:grpSp>
      <p:grpSp>
        <p:nvGrpSpPr>
          <p:cNvPr id="4057100" name="Group 12"/>
          <p:cNvGrpSpPr>
            <a:grpSpLocks/>
          </p:cNvGrpSpPr>
          <p:nvPr/>
        </p:nvGrpSpPr>
        <p:grpSpPr bwMode="auto">
          <a:xfrm>
            <a:off x="1295400" y="1676400"/>
            <a:ext cx="5105400" cy="1219200"/>
            <a:chOff x="-144" y="1056"/>
            <a:chExt cx="3216" cy="768"/>
          </a:xfrm>
        </p:grpSpPr>
        <p:sp>
          <p:nvSpPr>
            <p:cNvPr id="4057101" name="Line 13"/>
            <p:cNvSpPr>
              <a:spLocks noChangeShapeType="1"/>
            </p:cNvSpPr>
            <p:nvPr/>
          </p:nvSpPr>
          <p:spPr bwMode="auto">
            <a:xfrm>
              <a:off x="1296" y="1392"/>
              <a:ext cx="62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2" name="Line 14"/>
            <p:cNvSpPr>
              <a:spLocks noChangeShapeType="1"/>
            </p:cNvSpPr>
            <p:nvPr/>
          </p:nvSpPr>
          <p:spPr bwMode="auto">
            <a:xfrm>
              <a:off x="-144" y="1392"/>
              <a:ext cx="28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4057103" name="Group 15"/>
            <p:cNvGrpSpPr>
              <a:grpSpLocks/>
            </p:cNvGrpSpPr>
            <p:nvPr/>
          </p:nvGrpSpPr>
          <p:grpSpPr bwMode="auto">
            <a:xfrm>
              <a:off x="0" y="1152"/>
              <a:ext cx="1488" cy="480"/>
              <a:chOff x="768" y="2544"/>
              <a:chExt cx="2511" cy="480"/>
            </a:xfrm>
          </p:grpSpPr>
          <p:pic>
            <p:nvPicPr>
              <p:cNvPr id="4057104" name="Picture 16"/>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4057105" name="Text Box 17"/>
              <p:cNvSpPr txBox="1">
                <a:spLocks noChangeArrowheads="1"/>
              </p:cNvSpPr>
              <p:nvPr/>
            </p:nvSpPr>
            <p:spPr bwMode="auto">
              <a:xfrm>
                <a:off x="960" y="254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nvGrpSpPr>
            <p:cNvPr id="4057106" name="Group 18"/>
            <p:cNvGrpSpPr>
              <a:grpSpLocks/>
            </p:cNvGrpSpPr>
            <p:nvPr/>
          </p:nvGrpSpPr>
          <p:grpSpPr bwMode="auto">
            <a:xfrm>
              <a:off x="1728" y="1056"/>
              <a:ext cx="1344" cy="768"/>
              <a:chOff x="3168" y="1008"/>
              <a:chExt cx="1248" cy="768"/>
            </a:xfrm>
          </p:grpSpPr>
          <p:sp>
            <p:nvSpPr>
              <p:cNvPr id="405710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1830</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057109" name="Rectangle 21"/>
          <p:cNvSpPr>
            <a:spLocks noChangeArrowheads="1"/>
          </p:cNvSpPr>
          <p:nvPr/>
        </p:nvSpPr>
        <p:spPr bwMode="auto">
          <a:xfrm>
            <a:off x="1752600" y="3048000"/>
            <a:ext cx="8915400" cy="22558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mn-cs"/>
              </a:rPr>
              <a:t>Mahoning Association Expels                                       Thomas &amp; Alexander Campbell.</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This was one of two historical marks that           began the American Churches of Christ.</a:t>
            </a:r>
          </a:p>
        </p:txBody>
      </p:sp>
      <p:sp>
        <p:nvSpPr>
          <p:cNvPr id="4057110" name="WordArt 22"/>
          <p:cNvSpPr>
            <a:spLocks noChangeArrowheads="1" noChangeShapeType="1" noTextEdit="1"/>
          </p:cNvSpPr>
          <p:nvPr/>
        </p:nvSpPr>
        <p:spPr bwMode="auto">
          <a:xfrm>
            <a:off x="1741489" y="609600"/>
            <a:ext cx="8709025"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Presbyterian Seceders Intermediate </a:t>
            </a:r>
            <a:r>
              <a:rPr kumimoji="0" lang="en-US" sz="3600" b="0" i="0" u="none" strike="noStrike" kern="10" cap="none" spc="0" normalizeH="0" baseline="0" noProof="0" dirty="0" err="1">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Affliation</a:t>
            </a: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 </a:t>
            </a:r>
          </a:p>
        </p:txBody>
      </p:sp>
    </p:spTree>
    <p:extLst>
      <p:ext uri="{BB962C8B-B14F-4D97-AF65-F5344CB8AC3E}">
        <p14:creationId xmlns:p14="http://schemas.microsoft.com/office/powerpoint/2010/main" val="29495164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57110"/>
                                        </p:tgtEl>
                                        <p:attrNameLst>
                                          <p:attrName>style.visibility</p:attrName>
                                        </p:attrNameLst>
                                      </p:cBhvr>
                                      <p:to>
                                        <p:strVal val="visible"/>
                                      </p:to>
                                    </p:set>
                                    <p:anim calcmode="lin" valueType="num">
                                      <p:cBhvr>
                                        <p:cTn id="7" dur="500" fill="hold"/>
                                        <p:tgtEl>
                                          <p:spTgt spid="4057110"/>
                                        </p:tgtEl>
                                        <p:attrNameLst>
                                          <p:attrName>ppt_w</p:attrName>
                                        </p:attrNameLst>
                                      </p:cBhvr>
                                      <p:tavLst>
                                        <p:tav tm="0">
                                          <p:val>
                                            <p:strVal val="4*#ppt_w"/>
                                          </p:val>
                                        </p:tav>
                                        <p:tav tm="100000">
                                          <p:val>
                                            <p:strVal val="#ppt_w"/>
                                          </p:val>
                                        </p:tav>
                                      </p:tavLst>
                                    </p:anim>
                                    <p:anim calcmode="lin" valueType="num">
                                      <p:cBhvr>
                                        <p:cTn id="8" dur="500" fill="hold"/>
                                        <p:tgtEl>
                                          <p:spTgt spid="405711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057100"/>
                                        </p:tgtEl>
                                        <p:attrNameLst>
                                          <p:attrName>style.visibility</p:attrName>
                                        </p:attrNameLst>
                                      </p:cBhvr>
                                      <p:to>
                                        <p:strVal val="visible"/>
                                      </p:to>
                                    </p:set>
                                    <p:animEffect transition="in" filter="wipe(left)">
                                      <p:cBhvr>
                                        <p:cTn id="12" dur="500"/>
                                        <p:tgtEl>
                                          <p:spTgt spid="405710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05710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05710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57093"/>
                                        </p:tgtEl>
                                        <p:attrNameLst>
                                          <p:attrName>style.visibility</p:attrName>
                                        </p:attrNameLst>
                                      </p:cBhvr>
                                      <p:to>
                                        <p:strVal val="visible"/>
                                      </p:to>
                                    </p:set>
                                    <p:animEffect transition="in" filter="wipe(left)">
                                      <p:cBhvr>
                                        <p:cTn id="25" dur="500"/>
                                        <p:tgtEl>
                                          <p:spTgt spid="40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7109" grpId="0" build="p" autoUpdateAnimBg="0"/>
      <p:bldP spid="40571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09800" y="152400"/>
            <a:ext cx="7772400" cy="1752600"/>
          </a:xfrm>
        </p:spPr>
        <p:txBody>
          <a:bodyPr/>
          <a:lstStyle/>
          <a:p>
            <a:r>
              <a:rPr lang="en-US" b="1" dirty="0">
                <a:effectLst>
                  <a:outerShdw blurRad="38100" dist="38100" dir="2700000" algn="tl">
                    <a:srgbClr val="FFFFFF"/>
                  </a:outerShdw>
                </a:effectLst>
              </a:rPr>
              <a:t>After Famous 1832 Handshake</a:t>
            </a:r>
            <a:r>
              <a:rPr lang="en-US" dirty="0">
                <a:effectLst>
                  <a:outerShdw blurRad="38100" dist="38100" dir="2700000" algn="tl">
                    <a:srgbClr val="FFFFFF"/>
                  </a:outerShdw>
                </a:effectLst>
              </a:rPr>
              <a:t> Revivalism Meets Rationalism</a:t>
            </a:r>
            <a:br>
              <a:rPr lang="en-US" dirty="0"/>
            </a:br>
            <a:r>
              <a:rPr lang="en-US" i="1" dirty="0">
                <a:effectLst>
                  <a:outerShdw blurRad="38100" dist="38100" dir="2700000" algn="tl">
                    <a:srgbClr val="FFFFFF"/>
                  </a:outerShdw>
                </a:effectLst>
              </a:rPr>
              <a:t>Similarities &amp; Differences</a:t>
            </a:r>
          </a:p>
        </p:txBody>
      </p:sp>
      <p:sp>
        <p:nvSpPr>
          <p:cNvPr id="61443" name="Rectangle 3" descr="Canvas"/>
          <p:cNvSpPr>
            <a:spLocks noGrp="1" noChangeArrowheads="1"/>
          </p:cNvSpPr>
          <p:nvPr>
            <p:ph type="body" sz="half" idx="1"/>
          </p:nvPr>
        </p:nvSpPr>
        <p:spPr>
          <a:xfrm>
            <a:off x="2209800" y="2209800"/>
            <a:ext cx="3810000" cy="4267200"/>
          </a:xfrm>
          <a:blipFill dpi="0" rotWithShape="0">
            <a:blip r:embed="rId3" cstate="print"/>
            <a:srcRect/>
            <a:tile tx="0" ty="0" sx="100000" sy="100000" flip="none" algn="tl"/>
          </a:blipFill>
          <a:ln>
            <a:solidFill>
              <a:schemeClr val="bg2"/>
            </a:solidFill>
          </a:ln>
        </p:spPr>
        <p:txBody>
          <a:bodyPr/>
          <a:lstStyle/>
          <a:p>
            <a:r>
              <a:rPr lang="en-US" sz="2400">
                <a:solidFill>
                  <a:srgbClr val="990033"/>
                </a:solidFill>
                <a:effectLst>
                  <a:outerShdw blurRad="38100" dist="38100" dir="2700000" algn="tl">
                    <a:srgbClr val="000000"/>
                  </a:outerShdw>
                </a:effectLst>
              </a:rPr>
              <a:t>Sola Scriptura Seen As Accepted Authority</a:t>
            </a:r>
          </a:p>
          <a:p>
            <a:r>
              <a:rPr lang="en-US" sz="2400">
                <a:solidFill>
                  <a:srgbClr val="990033"/>
                </a:solidFill>
                <a:effectLst>
                  <a:outerShdw blurRad="38100" dist="38100" dir="2700000" algn="tl">
                    <a:srgbClr val="000000"/>
                  </a:outerShdw>
                </a:effectLst>
              </a:rPr>
              <a:t>Sectarianism Seen As Being Anti-Christian</a:t>
            </a:r>
          </a:p>
          <a:p>
            <a:r>
              <a:rPr lang="en-US" sz="2400">
                <a:solidFill>
                  <a:srgbClr val="990033"/>
                </a:solidFill>
                <a:effectLst>
                  <a:outerShdw blurRad="38100" dist="38100" dir="2700000" algn="tl">
                    <a:srgbClr val="000000"/>
                  </a:outerShdw>
                </a:effectLst>
              </a:rPr>
              <a:t>Calvin Wrong On Pre-destination/Atonement</a:t>
            </a:r>
          </a:p>
          <a:p>
            <a:r>
              <a:rPr lang="en-US" sz="2400">
                <a:solidFill>
                  <a:srgbClr val="990033"/>
                </a:solidFill>
                <a:effectLst>
                  <a:outerShdw blurRad="38100" dist="38100" dir="2700000" algn="tl">
                    <a:srgbClr val="000000"/>
                  </a:outerShdw>
                </a:effectLst>
              </a:rPr>
              <a:t>Refused Unscriptural Names &amp; Titles</a:t>
            </a:r>
          </a:p>
          <a:p>
            <a:r>
              <a:rPr lang="en-US" sz="2400">
                <a:solidFill>
                  <a:srgbClr val="990033"/>
                </a:solidFill>
                <a:effectLst>
                  <a:outerShdw blurRad="38100" dist="38100" dir="2700000" algn="tl">
                    <a:srgbClr val="000000"/>
                  </a:outerShdw>
                </a:effectLst>
              </a:rPr>
              <a:t>Rejected Denominational Organization &amp; Structure</a:t>
            </a:r>
          </a:p>
          <a:p>
            <a:endParaRPr lang="en-US" sz="2400"/>
          </a:p>
        </p:txBody>
      </p:sp>
      <p:sp>
        <p:nvSpPr>
          <p:cNvPr id="61444" name="Rectangle 4" descr="Canvas"/>
          <p:cNvSpPr>
            <a:spLocks noGrp="1" noChangeArrowheads="1"/>
          </p:cNvSpPr>
          <p:nvPr>
            <p:ph type="body" sz="half" idx="2"/>
          </p:nvPr>
        </p:nvSpPr>
        <p:spPr>
          <a:xfrm>
            <a:off x="6172200" y="2209800"/>
            <a:ext cx="3810000" cy="4267200"/>
          </a:xfrm>
          <a:blipFill dpi="0" rotWithShape="0">
            <a:blip r:embed="rId3" cstate="print"/>
            <a:srcRect/>
            <a:tile tx="0" ty="0" sx="100000" sy="100000" flip="none" algn="tl"/>
          </a:blipFill>
          <a:ln>
            <a:solidFill>
              <a:schemeClr val="bg2"/>
            </a:solidFill>
          </a:ln>
        </p:spPr>
        <p:txBody>
          <a:bodyPr/>
          <a:lstStyle/>
          <a:p>
            <a:pPr>
              <a:lnSpc>
                <a:spcPct val="90000"/>
              </a:lnSpc>
            </a:pPr>
            <a:r>
              <a:rPr lang="en-US" sz="2400">
                <a:solidFill>
                  <a:srgbClr val="990033"/>
                </a:solidFill>
                <a:effectLst>
                  <a:outerShdw blurRad="38100" dist="38100" dir="2700000" algn="tl">
                    <a:srgbClr val="000000"/>
                  </a:outerShdw>
                </a:effectLst>
              </a:rPr>
              <a:t>Name:                     Disciples (Stone) Christians (Campbell)</a:t>
            </a:r>
          </a:p>
          <a:p>
            <a:pPr>
              <a:lnSpc>
                <a:spcPct val="90000"/>
              </a:lnSpc>
            </a:pPr>
            <a:r>
              <a:rPr lang="en-US" sz="2400">
                <a:solidFill>
                  <a:srgbClr val="990033"/>
                </a:solidFill>
                <a:effectLst>
                  <a:outerShdw blurRad="38100" dist="38100" dir="2700000" algn="tl">
                    <a:srgbClr val="000000"/>
                  </a:outerShdw>
                </a:effectLst>
              </a:rPr>
              <a:t>Baptism:                      Non-Essential (Stone) Essential (Campbell)</a:t>
            </a:r>
          </a:p>
          <a:p>
            <a:pPr>
              <a:lnSpc>
                <a:spcPct val="90000"/>
              </a:lnSpc>
            </a:pPr>
            <a:r>
              <a:rPr lang="en-US" sz="2400">
                <a:solidFill>
                  <a:srgbClr val="990033"/>
                </a:solidFill>
                <a:effectLst>
                  <a:outerShdw blurRad="38100" dist="38100" dir="2700000" algn="tl">
                    <a:srgbClr val="000000"/>
                  </a:outerShdw>
                </a:effectLst>
              </a:rPr>
              <a:t>Lord’s Supper: Occasionally (Stone) Weekly (Campbell)</a:t>
            </a:r>
          </a:p>
          <a:p>
            <a:pPr>
              <a:lnSpc>
                <a:spcPct val="90000"/>
              </a:lnSpc>
            </a:pPr>
            <a:r>
              <a:rPr lang="en-US" sz="2400">
                <a:solidFill>
                  <a:srgbClr val="990033"/>
                </a:solidFill>
                <a:effectLst>
                  <a:outerShdw blurRad="38100" dist="38100" dir="2700000" algn="tl">
                    <a:srgbClr val="000000"/>
                  </a:outerShdw>
                </a:effectLst>
              </a:rPr>
              <a:t>Faith Outwork:      Emotion (Stone)     Reason (Campbell)</a:t>
            </a:r>
          </a:p>
          <a:p>
            <a:pPr>
              <a:lnSpc>
                <a:spcPct val="90000"/>
              </a:lnSpc>
            </a:pPr>
            <a:endParaRPr lang="en-US" sz="2400">
              <a:solidFill>
                <a:srgbClr val="990033"/>
              </a:solidFill>
              <a:effectLst>
                <a:outerShdw blurRad="38100" dist="38100" dir="2700000" algn="tl">
                  <a:srgbClr val="000000"/>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therestorationmovement.com/images/CaneRidgeSGUnity.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091324900"/>
      </p:ext>
    </p:extLst>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1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3DFloat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4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oundry">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3.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14.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8.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OCKNKEY">
  <a:themeElements>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fontScheme name="1_LOCKNKEY">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LOCKN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6666FF"/>
        </a:folHlink>
      </a:clrScheme>
      <a:clrMap bg1="dk2" tx1="lt1" bg2="dk1" tx2="lt2" accent1="accent1" accent2="accent2" accent3="accent3" accent4="accent4" accent5="accent5" accent6="accent6" hlink="hlink" folHlink="folHlink"/>
    </a:extraClrScheme>
    <a:extraClrScheme>
      <a:clrScheme name="1_LOCKN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1_LOCKN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1_LOCKNKEY 4">
        <a:dk1>
          <a:srgbClr val="330000"/>
        </a:dk1>
        <a:lt1>
          <a:srgbClr val="FFFFCC"/>
        </a:lt1>
        <a:dk2>
          <a:srgbClr val="FF9933"/>
        </a:dk2>
        <a:lt2>
          <a:srgbClr val="FFCC00"/>
        </a:lt2>
        <a:accent1>
          <a:srgbClr val="FF9900"/>
        </a:accent1>
        <a:accent2>
          <a:srgbClr val="330099"/>
        </a:accent2>
        <a:accent3>
          <a:srgbClr val="FFCAAD"/>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5">
        <a:dk1>
          <a:srgbClr val="003300"/>
        </a:dk1>
        <a:lt1>
          <a:srgbClr val="FFFFCC"/>
        </a:lt1>
        <a:dk2>
          <a:srgbClr val="999933"/>
        </a:dk2>
        <a:lt2>
          <a:srgbClr val="CCCC00"/>
        </a:lt2>
        <a:accent1>
          <a:srgbClr val="CC9900"/>
        </a:accent1>
        <a:accent2>
          <a:srgbClr val="330099"/>
        </a:accent2>
        <a:accent3>
          <a:srgbClr val="CACAAD"/>
        </a:accent3>
        <a:accent4>
          <a:srgbClr val="DADAAE"/>
        </a:accent4>
        <a:accent5>
          <a:srgbClr val="E2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1_LOCKNKEY 6">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RIDWRKS">
  <a:themeElements>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fontScheme name="1_GRIDWRK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WRKS 1">
        <a:dk1>
          <a:srgbClr val="000066"/>
        </a:dk1>
        <a:lt1>
          <a:srgbClr val="DDDDDD"/>
        </a:lt1>
        <a:dk2>
          <a:srgbClr val="003399"/>
        </a:dk2>
        <a:lt2>
          <a:srgbClr val="FFCC66"/>
        </a:lt2>
        <a:accent1>
          <a:srgbClr val="FF9933"/>
        </a:accent1>
        <a:accent2>
          <a:srgbClr val="0033CC"/>
        </a:accent2>
        <a:accent3>
          <a:srgbClr val="AAADCA"/>
        </a:accent3>
        <a:accent4>
          <a:srgbClr val="BDBDBD"/>
        </a:accent4>
        <a:accent5>
          <a:srgbClr val="FFCAAD"/>
        </a:accent5>
        <a:accent6>
          <a:srgbClr val="002DB9"/>
        </a:accent6>
        <a:hlink>
          <a:srgbClr val="00CCCC"/>
        </a:hlink>
        <a:folHlink>
          <a:srgbClr val="CCCCFF"/>
        </a:folHlink>
      </a:clrScheme>
      <a:clrMap bg1="dk2" tx1="lt1" bg2="dk1" tx2="lt2" accent1="accent1" accent2="accent2" accent3="accent3" accent4="accent4" accent5="accent5" accent6="accent6" hlink="hlink" folHlink="folHlink"/>
    </a:extraClrScheme>
    <a:extraClrScheme>
      <a:clrScheme name="1_GRIDWRKS 2">
        <a:dk1>
          <a:srgbClr val="000000"/>
        </a:dk1>
        <a:lt1>
          <a:srgbClr val="CCECFF"/>
        </a:lt1>
        <a:dk2>
          <a:srgbClr val="003399"/>
        </a:dk2>
        <a:lt2>
          <a:srgbClr val="99CCFF"/>
        </a:lt2>
        <a:accent1>
          <a:srgbClr val="CC66FF"/>
        </a:accent1>
        <a:accent2>
          <a:srgbClr val="CCCCFF"/>
        </a:accent2>
        <a:accent3>
          <a:srgbClr val="E2F4FF"/>
        </a:accent3>
        <a:accent4>
          <a:srgbClr val="000000"/>
        </a:accent4>
        <a:accent5>
          <a:srgbClr val="E2B8FF"/>
        </a:accent5>
        <a:accent6>
          <a:srgbClr val="B9B9E7"/>
        </a:accent6>
        <a:hlink>
          <a:srgbClr val="00FFFF"/>
        </a:hlink>
        <a:folHlink>
          <a:srgbClr val="9999FF"/>
        </a:folHlink>
      </a:clrScheme>
      <a:clrMap bg1="lt1" tx1="dk1" bg2="lt2" tx2="dk2" accent1="accent1" accent2="accent2" accent3="accent3" accent4="accent4" accent5="accent5" accent6="accent6" hlink="hlink" folHlink="folHlink"/>
    </a:extraClrScheme>
    <a:extraClrScheme>
      <a:clrScheme name="1_GRIDWRKS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584</TotalTime>
  <Words>11215</Words>
  <Application>Microsoft Office PowerPoint</Application>
  <PresentationFormat>Widescreen</PresentationFormat>
  <Paragraphs>558</Paragraphs>
  <Slides>106</Slides>
  <Notes>19</Notes>
  <HiddenSlides>0</HiddenSlides>
  <MMClips>8</MMClips>
  <ScaleCrop>false</ScaleCrop>
  <HeadingPairs>
    <vt:vector size="8" baseType="variant">
      <vt:variant>
        <vt:lpstr>Fonts Used</vt:lpstr>
      </vt:variant>
      <vt:variant>
        <vt:i4>28</vt:i4>
      </vt:variant>
      <vt:variant>
        <vt:lpstr>Theme</vt:lpstr>
      </vt:variant>
      <vt:variant>
        <vt:i4>20</vt:i4>
      </vt:variant>
      <vt:variant>
        <vt:lpstr>Embedded OLE Servers</vt:lpstr>
      </vt:variant>
      <vt:variant>
        <vt:i4>1</vt:i4>
      </vt:variant>
      <vt:variant>
        <vt:lpstr>Slide Titles</vt:lpstr>
      </vt:variant>
      <vt:variant>
        <vt:i4>106</vt:i4>
      </vt:variant>
    </vt:vector>
  </HeadingPairs>
  <TitlesOfParts>
    <vt:vector size="155" baseType="lpstr">
      <vt:lpstr>American Uncial</vt:lpstr>
      <vt:lpstr>Arial</vt:lpstr>
      <vt:lpstr>Arial Black</vt:lpstr>
      <vt:lpstr>Arial Rounded MT Bold</vt:lpstr>
      <vt:lpstr>Bernard MT Condensed</vt:lpstr>
      <vt:lpstr>Book Antiqua</vt:lpstr>
      <vt:lpstr>Bookman Old Style</vt:lpstr>
      <vt:lpstr>Calibri</vt:lpstr>
      <vt:lpstr>Calibri Light</vt:lpstr>
      <vt:lpstr>Calligrapher</vt:lpstr>
      <vt:lpstr>Castellar</vt:lpstr>
      <vt:lpstr>Century Schoolbook</vt:lpstr>
      <vt:lpstr>Colonna MT</vt:lpstr>
      <vt:lpstr>Corbel</vt:lpstr>
      <vt:lpstr>Garamond</vt:lpstr>
      <vt:lpstr>Gill Sans MT</vt:lpstr>
      <vt:lpstr>Helvetica</vt:lpstr>
      <vt:lpstr>Helvetica</vt:lpstr>
      <vt:lpstr>Impact</vt:lpstr>
      <vt:lpstr>Papyrus</vt:lpstr>
      <vt:lpstr>Rockwell</vt:lpstr>
      <vt:lpstr>Storybook</vt:lpstr>
      <vt:lpstr>Tahoma</vt:lpstr>
      <vt:lpstr>Times New Roman</vt:lpstr>
      <vt:lpstr>Trebuchet MS</vt:lpstr>
      <vt:lpstr>Walbaum Display</vt:lpstr>
      <vt:lpstr>Wingdings</vt:lpstr>
      <vt:lpstr>Wingdings 2</vt:lpstr>
      <vt:lpstr>3DFloatVTI</vt:lpstr>
      <vt:lpstr>1_LOCKNKEY</vt:lpstr>
      <vt:lpstr>2_LOCKNKEY</vt:lpstr>
      <vt:lpstr>1_GRIDWRKS</vt:lpstr>
      <vt:lpstr>2_GRIDWRKS</vt:lpstr>
      <vt:lpstr>Powerpoint 1 - CLASSIC PHILOSOPHICAL, HUMAN RELIGIOUS, AND CHURCH</vt:lpstr>
      <vt:lpstr>11_Powerpoint 1 - CLASSIC PHILOSOPHICAL, HUMAN RELIGIOUS, AND CHURCH</vt:lpstr>
      <vt:lpstr>15_Default Design</vt:lpstr>
      <vt:lpstr>7_Default Design</vt:lpstr>
      <vt:lpstr>43_Powerpoint 1 - CLASSIC PHILOSOPHICAL, HUMAN RELIGIOUS, AND CHURCH</vt:lpstr>
      <vt:lpstr>13_Powerpoint 1 - CLASSIC PHILOSOPHICAL, HUMAN RELIGIOUS, AND CHURCH</vt:lpstr>
      <vt:lpstr>Foundry</vt:lpstr>
      <vt:lpstr>Feathered</vt:lpstr>
      <vt:lpstr>1_Powerpoint 1 - CLASSIC PHILOSOPHICAL, HUMAN RELIGIOUS, AND CHURCH</vt:lpstr>
      <vt:lpstr>1_Office Theme</vt:lpstr>
      <vt:lpstr>5_Default Design</vt:lpstr>
      <vt:lpstr>Savon</vt:lpstr>
      <vt:lpstr>TS102011664</vt:lpstr>
      <vt:lpstr>2_Powerpoint 1 - CLASSIC PHILOSOPHICAL, HUMAN RELIGIOUS, AND CHURCH</vt:lpstr>
      <vt:lpstr>32_Powerpoint 1 - CLASSIC PHILOSOPHICAL, HUMAN RELIGIOUS, AND CHURCH</vt:lpstr>
      <vt:lpstr>Photo Editor Photo</vt:lpstr>
      <vt:lpstr>The Great Cane Ridge Revival</vt:lpstr>
      <vt:lpstr>THE PENDULUM EFFECT IN CHURCH HISTORY</vt:lpstr>
      <vt:lpstr>PowerPoint Presentation</vt:lpstr>
      <vt:lpstr>PowerPoint Presentation</vt:lpstr>
      <vt:lpstr>PowerPoint Presentation</vt:lpstr>
      <vt:lpstr>PowerPoint Presentation</vt:lpstr>
      <vt:lpstr>Robert Sandeman 1718-1771</vt:lpstr>
      <vt:lpstr>PowerPoint Presentation</vt:lpstr>
      <vt:lpstr>The Great Awakenings Compared</vt:lpstr>
      <vt:lpstr>Family History From Family Bibles: Physical Births &amp; Spiritual Rebirths</vt:lpstr>
      <vt:lpstr>PowerPoint Presentation</vt:lpstr>
      <vt:lpstr>Early 19th Century America</vt:lpstr>
      <vt:lpstr>PowerPoint Presentation</vt:lpstr>
      <vt:lpstr>Sweet’s Story of American Religion:  Presbyterians</vt:lpstr>
      <vt:lpstr>                               The Church Across The Ages</vt:lpstr>
      <vt:lpstr>PowerPoint Presentation</vt:lpstr>
      <vt:lpstr>PowerPoint Presentation</vt:lpstr>
      <vt:lpstr>Family History From Family Bibles: Physical Births &amp; Spiritual Rebirths</vt:lpstr>
      <vt:lpstr>B. W. Stone Movement</vt:lpstr>
      <vt:lpstr>David Caldwell 1725-1821</vt:lpstr>
      <vt:lpstr>David Caldwell 1725-1821</vt:lpstr>
      <vt:lpstr>Barton Warren Stone</vt:lpstr>
      <vt:lpstr>Barton Warren Stone</vt:lpstr>
      <vt:lpstr>Barton Warren Stone</vt:lpstr>
      <vt:lpstr>Family Life Of  Barton W. Stone</vt:lpstr>
      <vt:lpstr>Barton Warren Stone</vt:lpstr>
      <vt:lpstr>Barton Warren Stone</vt:lpstr>
      <vt:lpstr>Getting Religion: Calvinism’s Influence On Late 18th &amp; Early 19th Century Religion</vt:lpstr>
      <vt:lpstr>B.W. Stone Battle With Calvinism</vt:lpstr>
      <vt:lpstr>B.W. Stone Battle With Calvinism</vt:lpstr>
      <vt:lpstr>B.W. Stone Battle With Calvinism</vt:lpstr>
      <vt:lpstr>PowerPoint Presentation</vt:lpstr>
      <vt:lpstr>Background To The Kentucky Revival</vt:lpstr>
      <vt:lpstr>Background To The Kentucky Revival</vt:lpstr>
      <vt:lpstr>Background To The Kentucky Revival</vt:lpstr>
      <vt:lpstr>Red River Meetinghouse Logan County, Kentucky Birthplace Of The Kentucky Revival</vt:lpstr>
      <vt:lpstr>Kentucky Revival &amp;  James McGready (1760-1817)</vt:lpstr>
      <vt:lpstr>PowerPoint Presentation</vt:lpstr>
      <vt:lpstr>The Work And Influence Of Barton W. Stone In Kentucky</vt:lpstr>
      <vt:lpstr>PowerPoint Presentation</vt:lpstr>
      <vt:lpstr>Around Cane Ridge</vt:lpstr>
      <vt:lpstr>Around Cane Ridge</vt:lpstr>
      <vt:lpstr>Cane Ridge Meetinghouse</vt:lpstr>
      <vt:lpstr>PowerPoint Presentation</vt:lpstr>
      <vt:lpstr>PowerPoint Presentation</vt:lpstr>
      <vt:lpstr>PowerPoint Presentation</vt:lpstr>
      <vt:lpstr>PowerPoint Presentation</vt:lpstr>
      <vt:lpstr>B. W. Stone Movement</vt:lpstr>
      <vt:lpstr>A new  world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 History Magazine: The Second Awakening</vt:lpstr>
      <vt:lpstr>Cane Ridge Revival August 14-19, 1801</vt:lpstr>
      <vt:lpstr>The Cane Ridge Revival</vt:lpstr>
      <vt:lpstr>PowerPoint Presentation</vt:lpstr>
      <vt:lpstr>PowerPoint Presentation</vt:lpstr>
      <vt:lpstr>PowerPoint Presentation</vt:lpstr>
      <vt:lpstr>PowerPoint Presentation</vt:lpstr>
      <vt:lpstr>PowerPoint Presentation</vt:lpstr>
      <vt:lpstr>Christian History Magazine: The Second Awakening</vt:lpstr>
      <vt:lpstr>PowerPoint Presentation</vt:lpstr>
      <vt:lpstr>PowerPoint Presentation</vt:lpstr>
      <vt:lpstr>The Focus Of The Revival</vt:lpstr>
      <vt:lpstr>B. W. Stone Movement</vt:lpstr>
      <vt:lpstr>PowerPoint Presentation</vt:lpstr>
      <vt:lpstr> The Cane Ridge Meetinghouse: Compiled with the Autobiography of Barton W. Stone, (pp. 99-101). Cobb Publishing. Kindle Edition. </vt:lpstr>
      <vt:lpstr>PowerPoint Presentation</vt:lpstr>
      <vt:lpstr>The Cane Ridge Meetinghouse: Compiled with the Autobiography of Barton W. Stone, (pp. 99-101). Cobb Publishing. Kindle Edition.</vt:lpstr>
      <vt:lpstr>The Cane Ridge Meetinghouse: Compiled with the Autobiography of Barton W. Stone, (pp. 99-101). Cobb Publishing. Kindle Edition.</vt:lpstr>
      <vt:lpstr>PowerPoint Presentation</vt:lpstr>
      <vt:lpstr>The Cane Ridge Meetinghouse: Compiled with the Autobiography of Barton W. Stone, (pp. 99-101). Cobb Publishing. Kindle Edition.</vt:lpstr>
      <vt:lpstr>The Cane Ridge Meetinghouse: Compiled with the Autobiography of Barton W. Stone, (pp. 99-101). Cobb Publishing. Kindle Edition.</vt:lpstr>
      <vt:lpstr>PowerPoint Presentation</vt:lpstr>
      <vt:lpstr>The Cane Ridge Meetinghouse: Compiled with the Autobiography of Barton W. Stone, (pp. 99-101). Cobb Publishing. Kindle Edition.</vt:lpstr>
      <vt:lpstr>PowerPoint Presentation</vt:lpstr>
      <vt:lpstr>The Cane Ridge Meetinghouse: Compiled with the Autobiography of Barton W. Stone, (pp. 99-101). Cobb Publishing. Kindle Edition.</vt:lpstr>
      <vt:lpstr>PowerPoint Presentation</vt:lpstr>
      <vt:lpstr>PowerPoint Presentation</vt:lpstr>
      <vt:lpstr>A new  world Pentecost?</vt:lpstr>
      <vt:lpstr>PowerPoint Presentation</vt:lpstr>
      <vt:lpstr>Aftermath Of The Revival</vt:lpstr>
      <vt:lpstr>PowerPoint Presentation</vt:lpstr>
      <vt:lpstr>PowerPoint Presentation</vt:lpstr>
      <vt:lpstr>Rejection &amp; Restructuring</vt:lpstr>
      <vt:lpstr>The Last Will &amp; Testament Of The Springfield Presbytery, June 28, 1804</vt:lpstr>
      <vt:lpstr>PowerPoint Presentation</vt:lpstr>
      <vt:lpstr>Restoration</vt:lpstr>
      <vt:lpstr>Growth Of A Movement</vt:lpstr>
      <vt:lpstr>Allen, Leonard. Answered by Fire: Cane Ridge Reconsidered                      (pp. 91-93). Abilene Christian University Press. Kindle Edition.</vt:lpstr>
      <vt:lpstr>ANTINOMIANISM CHARGES IN CHURCH HISTORY</vt:lpstr>
      <vt:lpstr>PowerPoint Presentation</vt:lpstr>
      <vt:lpstr>PowerPoint Presentation</vt:lpstr>
      <vt:lpstr>After Famous 1832 Handshake Revivalism Meets Rationalism Similarities &amp; Differences</vt:lpstr>
      <vt:lpstr>PowerPoint Presentation</vt:lpstr>
      <vt:lpstr>After Famous 1832 Handshake Revivalism Meets Rationalism Stone Reacts To Unity Address</vt:lpstr>
      <vt:lpstr>Coming Together Of A Movement   </vt:lpstr>
      <vt:lpstr>PowerPoint Presentation</vt:lpstr>
      <vt:lpstr>Cane Ridge Cemetery</vt:lpstr>
      <vt:lpstr>Campbell’s Visit</vt:lpstr>
      <vt:lpstr>Campbell’s  Visit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57</cp:revision>
  <dcterms:created xsi:type="dcterms:W3CDTF">2021-10-30T13:04:36Z</dcterms:created>
  <dcterms:modified xsi:type="dcterms:W3CDTF">2023-08-21T01:39:55Z</dcterms:modified>
</cp:coreProperties>
</file>